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 W3"/>
        <a:ea typeface="ヒラギノ角ゴ Pro W3"/>
        <a:cs typeface="ヒラギノ角ゴ Pro W3"/>
        <a:sym typeface="ヒラギノ角ゴ Pro W3"/>
      </a:defRPr>
    </a:lvl1pPr>
    <a:lvl2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 W3"/>
        <a:ea typeface="ヒラギノ角ゴ Pro W3"/>
        <a:cs typeface="ヒラギノ角ゴ Pro W3"/>
        <a:sym typeface="ヒラギノ角ゴ Pro W3"/>
      </a:defRPr>
    </a:lvl2pPr>
    <a:lvl3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 W3"/>
        <a:ea typeface="ヒラギノ角ゴ Pro W3"/>
        <a:cs typeface="ヒラギノ角ゴ Pro W3"/>
        <a:sym typeface="ヒラギノ角ゴ Pro W3"/>
      </a:defRPr>
    </a:lvl3pPr>
    <a:lvl4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 W3"/>
        <a:ea typeface="ヒラギノ角ゴ Pro W3"/>
        <a:cs typeface="ヒラギノ角ゴ Pro W3"/>
        <a:sym typeface="ヒラギノ角ゴ Pro W3"/>
      </a:defRPr>
    </a:lvl4pPr>
    <a:lvl5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 W3"/>
        <a:ea typeface="ヒラギノ角ゴ Pro W3"/>
        <a:cs typeface="ヒラギノ角ゴ Pro W3"/>
        <a:sym typeface="ヒラギノ角ゴ Pro W3"/>
      </a:defRPr>
    </a:lvl5pPr>
    <a:lvl6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 W3"/>
        <a:ea typeface="ヒラギノ角ゴ Pro W3"/>
        <a:cs typeface="ヒラギノ角ゴ Pro W3"/>
        <a:sym typeface="ヒラギノ角ゴ Pro W3"/>
      </a:defRPr>
    </a:lvl6pPr>
    <a:lvl7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 W3"/>
        <a:ea typeface="ヒラギノ角ゴ Pro W3"/>
        <a:cs typeface="ヒラギノ角ゴ Pro W3"/>
        <a:sym typeface="ヒラギノ角ゴ Pro W3"/>
      </a:defRPr>
    </a:lvl7pPr>
    <a:lvl8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 W3"/>
        <a:ea typeface="ヒラギノ角ゴ Pro W3"/>
        <a:cs typeface="ヒラギノ角ゴ Pro W3"/>
        <a:sym typeface="ヒラギノ角ゴ Pro W3"/>
      </a:defRPr>
    </a:lvl8pPr>
    <a:lvl9pPr marL="0" marR="0" indent="0" algn="ctr" defTabSz="8215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 W3"/>
        <a:ea typeface="ヒラギノ角ゴ Pro W3"/>
        <a:cs typeface="ヒラギノ角ゴ Pro W3"/>
        <a:sym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ヒラギノ角ゴ Pro W3"/>
          <a:ea typeface="ヒラギノ角ゴ Pro W3"/>
          <a:cs typeface="ヒラギノ角ゴ Pro W3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 W3"/>
          <a:ea typeface="ヒラギノ角ゴ Pro W3"/>
          <a:cs typeface="ヒラギノ角ゴ Pro W3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 W3"/>
          <a:ea typeface="ヒラギノ角ゴ Pro W3"/>
          <a:cs typeface="ヒラギノ角ゴ Pro W3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 W3"/>
          <a:ea typeface="ヒラギノ角ゴ Pro W3"/>
          <a:cs typeface="ヒラギノ角ゴ Pro W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ヒラギノ角ゴ Pro W6"/>
          <a:ea typeface="ヒラギノ角ゴ Pro W6"/>
          <a:cs typeface="ヒラギノ角ゴ Pro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 W3"/>
          <a:ea typeface="ヒラギノ角ゴ Pro W3"/>
          <a:cs typeface="ヒラギノ角ゴ Pro W3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ヒラギノ角ゴ Pro W6"/>
          <a:ea typeface="ヒラギノ角ゴ Pro W6"/>
          <a:cs typeface="ヒラギノ角ゴ Pro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 W3"/>
          <a:ea typeface="ヒラギノ角ゴ Pro W3"/>
          <a:cs typeface="ヒラギノ角ゴ Pro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ヒラギノ角ゴ Pro W6"/>
          <a:ea typeface="ヒラギノ角ゴ Pro W6"/>
          <a:cs typeface="ヒラギノ角ゴ Pro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ヒラギノ角ゴ Pro W6"/>
          <a:ea typeface="ヒラギノ角ゴ Pro W6"/>
          <a:cs typeface="ヒラギノ角ゴ Pro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ヒラギノ角ゴ Pro W6"/>
          <a:ea typeface="ヒラギノ角ゴ Pro W6"/>
          <a:cs typeface="ヒラギノ角ゴ Pro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13" autoAdjust="0"/>
    <p:restoredTop sz="94660"/>
  </p:normalViewPr>
  <p:slideViewPr>
    <p:cSldViewPr>
      <p:cViewPr>
        <p:scale>
          <a:sx n="32" d="100"/>
          <a:sy n="32" d="100"/>
        </p:scale>
        <p:origin x="-2508" y="-108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882342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776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874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7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13067109" y="2768202"/>
            <a:ext cx="5929314" cy="7911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3940967" y="1982390"/>
            <a:ext cx="8251033" cy="46434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9800"/>
            </a:lvl1pPr>
          </a:lstStyle>
          <a:p>
            <a:r>
              <a:t>タイトルテキスト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3940967" y="6732984"/>
            <a:ext cx="8251033" cy="4643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縦長、反射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13067109" y="2768202"/>
            <a:ext cx="5929314" cy="7911705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3940967" y="1982390"/>
            <a:ext cx="8251033" cy="46434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9800"/>
            </a:lvl1pPr>
          </a:lstStyle>
          <a:p>
            <a:r>
              <a:t>タイトルテキスト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3940967" y="6732984"/>
            <a:ext cx="8251033" cy="4643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13138545" y="4054078"/>
            <a:ext cx="5768580" cy="76973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3429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4833937" y="3893342"/>
            <a:ext cx="7090173" cy="8036722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（左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3429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4833937" y="3893342"/>
            <a:ext cx="7090173" cy="8036722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（右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3429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13977937" y="3893342"/>
            <a:ext cx="5572127" cy="8036722"/>
          </a:xfrm>
          <a:prstGeom prst="rect">
            <a:avLst/>
          </a:prstGeom>
        </p:spPr>
        <p:txBody>
          <a:bodyPr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xfrm>
            <a:off x="4833937" y="1785936"/>
            <a:ext cx="14733985" cy="10161987"/>
          </a:xfrm>
          <a:prstGeom prst="rect">
            <a:avLst/>
          </a:prstGeom>
        </p:spPr>
        <p:txBody>
          <a:bodyPr lIns="53577" tIns="53577" rIns="53577" bIns="53577"/>
          <a:lstStyle>
            <a:lvl1pPr marL="862262" indent="-608263">
              <a:spcBef>
                <a:spcPts val="6600"/>
              </a:spcBef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205162" indent="-608263">
              <a:spcBef>
                <a:spcPts val="6600"/>
              </a:spcBef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548062" indent="-608262">
              <a:spcBef>
                <a:spcPts val="6600"/>
              </a:spcBef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903663" indent="-608263">
              <a:spcBef>
                <a:spcPts val="6600"/>
              </a:spcBef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46563" indent="-608263">
              <a:spcBef>
                <a:spcPts val="6600"/>
              </a:spcBef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11983442" y="13108781"/>
            <a:ext cx="399257" cy="424657"/>
          </a:xfrm>
          <a:prstGeom prst="rect">
            <a:avLst/>
          </a:prstGeom>
        </p:spPr>
        <p:txBody>
          <a:bodyPr lIns="53577" tIns="53577" rIns="53577" bIns="53577"/>
          <a:lstStyle>
            <a:lvl1pPr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1946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4833937" y="2839640"/>
            <a:ext cx="14716127" cy="9786940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11952883" y="13019484"/>
            <a:ext cx="460375" cy="49847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1946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53" name="Shape 153"/>
          <p:cNvSpPr>
            <a:spLocks noGrp="1"/>
          </p:cNvSpPr>
          <p:nvPr>
            <p:ph type="body" idx="1"/>
          </p:nvPr>
        </p:nvSpPr>
        <p:spPr>
          <a:xfrm>
            <a:off x="4833937" y="2839640"/>
            <a:ext cx="14716127" cy="9786940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4" name="Shape 154"/>
          <p:cNvSpPr>
            <a:spLocks noGrp="1"/>
          </p:cNvSpPr>
          <p:nvPr>
            <p:ph type="sldNum" sz="quarter" idx="2"/>
          </p:nvPr>
        </p:nvSpPr>
        <p:spPr>
          <a:xfrm>
            <a:off x="11952883" y="13019484"/>
            <a:ext cx="460375" cy="49847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531953" y="12032684"/>
            <a:ext cx="3518297" cy="15583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3429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half" idx="1"/>
          </p:nvPr>
        </p:nvSpPr>
        <p:spPr>
          <a:xfrm>
            <a:off x="4833937" y="3893342"/>
            <a:ext cx="14716127" cy="8036722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531953" y="12032684"/>
            <a:ext cx="3518297" cy="155830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3429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sz="half" idx="1"/>
          </p:nvPr>
        </p:nvSpPr>
        <p:spPr>
          <a:xfrm>
            <a:off x="4833937" y="3893342"/>
            <a:ext cx="14716127" cy="8036722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3429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half" idx="1"/>
          </p:nvPr>
        </p:nvSpPr>
        <p:spPr>
          <a:xfrm>
            <a:off x="4833937" y="3893342"/>
            <a:ext cx="14716127" cy="8036722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 コピー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4833937" y="1785936"/>
            <a:ext cx="14733985" cy="10161987"/>
          </a:xfrm>
          <a:prstGeom prst="rect">
            <a:avLst/>
          </a:prstGeom>
        </p:spPr>
        <p:txBody>
          <a:bodyPr lIns="53577" tIns="53577" rIns="53577" bIns="53577"/>
          <a:lstStyle>
            <a:lvl1pPr marL="862262" indent="-608263">
              <a:spcBef>
                <a:spcPts val="6600"/>
              </a:spcBef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205162" indent="-608263">
              <a:spcBef>
                <a:spcPts val="6600"/>
              </a:spcBef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548062" indent="-608262">
              <a:spcBef>
                <a:spcPts val="6600"/>
              </a:spcBef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903663" indent="-608263">
              <a:spcBef>
                <a:spcPts val="6600"/>
              </a:spcBef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46563" indent="-608263">
              <a:spcBef>
                <a:spcPts val="6600"/>
              </a:spcBef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983442" y="13108781"/>
            <a:ext cx="399257" cy="424657"/>
          </a:xfrm>
          <a:prstGeom prst="rect">
            <a:avLst/>
          </a:prstGeom>
        </p:spPr>
        <p:txBody>
          <a:bodyPr lIns="53577" tIns="53577" rIns="53577" bIns="53577"/>
          <a:lstStyle>
            <a:lvl1pPr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531953" y="12032684"/>
            <a:ext cx="3518297" cy="155830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3429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191" name="Shape 191"/>
          <p:cNvSpPr>
            <a:spLocks noGrp="1"/>
          </p:cNvSpPr>
          <p:nvPr>
            <p:ph type="body" sz="half" idx="1"/>
          </p:nvPr>
        </p:nvSpPr>
        <p:spPr>
          <a:xfrm>
            <a:off x="4833937" y="3893342"/>
            <a:ext cx="14716127" cy="8036722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 コピ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531953" y="12032684"/>
            <a:ext cx="3518297" cy="155830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3429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sz="half" idx="1"/>
          </p:nvPr>
        </p:nvSpPr>
        <p:spPr>
          <a:xfrm>
            <a:off x="4833937" y="3893342"/>
            <a:ext cx="14716127" cy="8036722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中央）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4833937" y="4196953"/>
            <a:ext cx="14733985" cy="5357814"/>
          </a:xfrm>
          <a:prstGeom prst="rect">
            <a:avLst/>
          </a:prstGeom>
        </p:spPr>
        <p:txBody>
          <a:bodyPr lIns="53577" tIns="53577" rIns="53577" bIns="53577">
            <a:normAutofit/>
          </a:bodyPr>
          <a:lstStyle>
            <a:lvl1pPr>
              <a:defRPr sz="10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xfrm>
            <a:off x="11983442" y="13108781"/>
            <a:ext cx="399257" cy="424657"/>
          </a:xfrm>
          <a:prstGeom prst="rect">
            <a:avLst/>
          </a:prstGeom>
        </p:spPr>
        <p:txBody>
          <a:bodyPr lIns="53577" tIns="53577" rIns="53577" bIns="53577"/>
          <a:lstStyle>
            <a:lvl1pPr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 コピー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531953" y="12032684"/>
            <a:ext cx="3518297" cy="1558302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3429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sz="half" idx="1"/>
          </p:nvPr>
        </p:nvSpPr>
        <p:spPr>
          <a:xfrm>
            <a:off x="4833937" y="3893342"/>
            <a:ext cx="14716127" cy="8036722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833937" y="2303858"/>
            <a:ext cx="14716127" cy="464343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7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11952883" y="13019484"/>
            <a:ext cx="460375" cy="498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 コピー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3065859" y="-53579"/>
            <a:ext cx="18573752" cy="13626705"/>
          </a:xfrm>
          <a:prstGeom prst="rect">
            <a:avLst/>
          </a:prstGeom>
          <a:solidFill>
            <a:srgbClr val="1AA0DC"/>
          </a:solidFill>
          <a:ln w="25400">
            <a:solidFill>
              <a:srgbClr val="000000"/>
            </a:solidFill>
            <a:miter lim="400000"/>
          </a:ln>
        </p:spPr>
        <p:txBody>
          <a:bodyPr lIns="71436" tIns="71436" rIns="71436" bIns="71436" anchor="ctr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3655217" y="964405"/>
            <a:ext cx="17073566" cy="11662174"/>
          </a:xfrm>
          <a:prstGeom prst="roundRect">
            <a:avLst>
              <a:gd name="adj" fmla="val 2297"/>
            </a:avLst>
          </a:prstGeom>
          <a:solidFill>
            <a:srgbClr val="FFFFFF"/>
          </a:solidFill>
          <a:ln w="177800">
            <a:solidFill>
              <a:srgbClr val="1AA0DC"/>
            </a:solidFill>
            <a:miter lim="400000"/>
          </a:ln>
        </p:spPr>
        <p:txBody>
          <a:bodyPr lIns="71436" tIns="71436" rIns="71436" bIns="71436" anchor="ctr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4833937" y="1446608"/>
            <a:ext cx="14716127" cy="20538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6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sz="half" idx="1"/>
          </p:nvPr>
        </p:nvSpPr>
        <p:spPr>
          <a:xfrm>
            <a:off x="4833937" y="3893342"/>
            <a:ext cx="14716127" cy="8036722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4833937" y="4179092"/>
            <a:ext cx="14716127" cy="53578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xfrm>
            <a:off x="11952883" y="13019484"/>
            <a:ext cx="460375" cy="49847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3779582" y="714375"/>
            <a:ext cx="15889543" cy="143579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6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idx="1"/>
          </p:nvPr>
        </p:nvSpPr>
        <p:spPr>
          <a:xfrm>
            <a:off x="4366292" y="2839640"/>
            <a:ext cx="15889544" cy="9451890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xfrm>
            <a:off x="20358467" y="12954000"/>
            <a:ext cx="556082" cy="44767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5399942" y="857249"/>
            <a:ext cx="13584117" cy="3165233"/>
          </a:xfrm>
          <a:prstGeom prst="rect">
            <a:avLst/>
          </a:prstGeom>
        </p:spPr>
        <p:txBody>
          <a:bodyPr lIns="65942" tIns="65942" rIns="65942" bIns="65942">
            <a:normAutofit/>
          </a:bodyPr>
          <a:lstStyle>
            <a:lvl1pPr>
              <a:defRPr sz="11400"/>
            </a:lvl1pPr>
          </a:lstStyle>
          <a:p>
            <a:r>
              <a:t>タイトルテキスト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sz="half" idx="1"/>
          </p:nvPr>
        </p:nvSpPr>
        <p:spPr>
          <a:xfrm>
            <a:off x="5399942" y="4121394"/>
            <a:ext cx="13584117" cy="7418511"/>
          </a:xfrm>
          <a:prstGeom prst="rect">
            <a:avLst/>
          </a:prstGeom>
        </p:spPr>
        <p:txBody>
          <a:bodyPr lIns="65942" tIns="65942" rIns="65942" bIns="65942"/>
          <a:lstStyle>
            <a:lvl1pPr marL="1025070" indent="-707571">
              <a:spcBef>
                <a:spcPts val="3300"/>
              </a:spcBef>
              <a:defRPr sz="5200"/>
            </a:lvl1pPr>
            <a:lvl2pPr marL="1469570" indent="-707571">
              <a:spcBef>
                <a:spcPts val="3300"/>
              </a:spcBef>
              <a:defRPr sz="5200"/>
            </a:lvl2pPr>
            <a:lvl3pPr marL="1914070" indent="-707570">
              <a:spcBef>
                <a:spcPts val="3300"/>
              </a:spcBef>
              <a:defRPr sz="5200"/>
            </a:lvl3pPr>
            <a:lvl4pPr marL="2358570" indent="-707570">
              <a:spcBef>
                <a:spcPts val="3300"/>
              </a:spcBef>
              <a:defRPr sz="5200"/>
            </a:lvl4pPr>
            <a:lvl5pPr marL="2803070" indent="-707570">
              <a:spcBef>
                <a:spcPts val="3300"/>
              </a:spcBef>
              <a:defRPr sz="5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xfrm>
            <a:off x="11927899" y="12594980"/>
            <a:ext cx="511716" cy="411284"/>
          </a:xfrm>
          <a:prstGeom prst="rect">
            <a:avLst/>
          </a:prstGeom>
        </p:spPr>
        <p:txBody>
          <a:bodyPr lIns="65942" tIns="65942" rIns="65942" bIns="65942"/>
          <a:lstStyle>
            <a:lvl1pPr>
              <a:defRPr sz="2200"/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（2 段組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3429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xfrm>
            <a:off x="4833937" y="3893342"/>
            <a:ext cx="14716127" cy="8036722"/>
          </a:xfrm>
          <a:prstGeom prst="rect">
            <a:avLst/>
          </a:prstGeom>
        </p:spPr>
        <p:txBody>
          <a:bodyPr numCol="2" spcCol="735806" anchor="t"/>
          <a:lstStyle>
            <a:lvl1pPr marL="997603" indent="-680103">
              <a:spcBef>
                <a:spcPts val="5300"/>
              </a:spcBef>
              <a:defRPr sz="4400"/>
            </a:lvl1pPr>
            <a:lvl2pPr marL="1442103" indent="-680103">
              <a:spcBef>
                <a:spcPts val="5300"/>
              </a:spcBef>
              <a:defRPr sz="4400"/>
            </a:lvl2pPr>
            <a:lvl3pPr marL="1886603" indent="-680103">
              <a:spcBef>
                <a:spcPts val="5300"/>
              </a:spcBef>
              <a:defRPr sz="4400"/>
            </a:lvl3pPr>
            <a:lvl4pPr marL="2331103" indent="-680103">
              <a:spcBef>
                <a:spcPts val="5300"/>
              </a:spcBef>
              <a:defRPr sz="4400"/>
            </a:lvl4pPr>
            <a:lvl5pPr marL="2775603" indent="-680103">
              <a:spcBef>
                <a:spcPts val="5300"/>
              </a:spcBef>
              <a:defRPr sz="4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3779583" y="714375"/>
            <a:ext cx="15889542" cy="1435797"/>
          </a:xfrm>
          <a:prstGeom prst="rect">
            <a:avLst/>
          </a:prstGeom>
        </p:spPr>
        <p:txBody>
          <a:bodyPr/>
          <a:lstStyle>
            <a:lvl1pPr algn="l" defTabSz="821531">
              <a:defRPr sz="56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274" name="Shape 274"/>
          <p:cNvSpPr>
            <a:spLocks noGrp="1"/>
          </p:cNvSpPr>
          <p:nvPr>
            <p:ph type="body" idx="1"/>
          </p:nvPr>
        </p:nvSpPr>
        <p:spPr>
          <a:xfrm>
            <a:off x="4366292" y="2839640"/>
            <a:ext cx="15889544" cy="9451889"/>
          </a:xfrm>
          <a:prstGeom prst="rect">
            <a:avLst/>
          </a:prstGeom>
        </p:spPr>
        <p:txBody>
          <a:bodyPr>
            <a:noAutofit/>
          </a:bodyPr>
          <a:lstStyle>
            <a:lvl1pPr marL="1106714" indent="-789214" defTabSz="821531">
              <a:spcBef>
                <a:spcPts val="3300"/>
              </a:spcBef>
            </a:lvl1pPr>
            <a:lvl2pPr marL="1551214" indent="-789214" defTabSz="821531">
              <a:spcBef>
                <a:spcPts val="3300"/>
              </a:spcBef>
            </a:lvl2pPr>
            <a:lvl3pPr marL="1995714" indent="-789214" defTabSz="821531">
              <a:spcBef>
                <a:spcPts val="3300"/>
              </a:spcBef>
            </a:lvl3pPr>
            <a:lvl4pPr marL="2440214" indent="-789214" defTabSz="821531">
              <a:spcBef>
                <a:spcPts val="3300"/>
              </a:spcBef>
            </a:lvl4pPr>
            <a:lvl5pPr marL="2884714" indent="-789214" defTabSz="821531">
              <a:spcBef>
                <a:spcPts val="3300"/>
              </a:spcBef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75" name="Shape 275"/>
          <p:cNvSpPr>
            <a:spLocks noGrp="1"/>
          </p:cNvSpPr>
          <p:nvPr>
            <p:ph type="sldNum" sz="quarter" idx="2"/>
          </p:nvPr>
        </p:nvSpPr>
        <p:spPr>
          <a:xfrm>
            <a:off x="20358467" y="12954000"/>
            <a:ext cx="556082" cy="447674"/>
          </a:xfrm>
          <a:prstGeom prst="rect">
            <a:avLst/>
          </a:prstGeom>
        </p:spPr>
        <p:txBody>
          <a:bodyPr/>
          <a:lstStyle>
            <a:lvl1pPr defTabSz="821531"/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833937" y="357186"/>
            <a:ext cx="14716127" cy="3429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4833937" y="4179092"/>
            <a:ext cx="14716127" cy="53578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6477000" y="2303858"/>
            <a:ext cx="11430000" cy="64115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4833937" y="10358436"/>
            <a:ext cx="14716127" cy="239315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横長、反射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6477000" y="2303858"/>
            <a:ext cx="11430000" cy="6411517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4833937" y="10358436"/>
            <a:ext cx="14716127" cy="239315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4833937" y="1785936"/>
            <a:ext cx="14716127" cy="10144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/>
          <a:lstStyle/>
          <a:p>
            <a:r>
              <a:t>タイトルテキスト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05029" y="13073062"/>
            <a:ext cx="556082" cy="447675"/>
          </a:xfrm>
          <a:prstGeom prst="rect">
            <a:avLst/>
          </a:prstGeom>
          <a:ln w="12700">
            <a:miter lim="400000"/>
          </a:ln>
        </p:spPr>
        <p:txBody>
          <a:bodyPr wrap="none" lIns="71436" tIns="71436" rIns="71436" bIns="71436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ransition spd="med"/>
  <p:txStyles>
    <p:title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9pPr>
    </p:titleStyle>
    <p:bodyStyle>
      <a:lvl1pPr marL="1106714" marR="0" indent="-789213" algn="l" defTabSz="821530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1pPr>
      <a:lvl2pPr marL="1551214" marR="0" indent="-789213" algn="l" defTabSz="821530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2pPr>
      <a:lvl3pPr marL="1995714" marR="0" indent="-789214" algn="l" defTabSz="821530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3pPr>
      <a:lvl4pPr marL="2440214" marR="0" indent="-789214" algn="l" defTabSz="821530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4pPr>
      <a:lvl5pPr marL="2884714" marR="0" indent="-789214" algn="l" defTabSz="821530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5pPr>
      <a:lvl6pPr marL="3240314" marR="0" indent="-789214" algn="l" defTabSz="821530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6pPr>
      <a:lvl7pPr marL="3595913" marR="0" indent="-789214" algn="l" defTabSz="821530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7pPr>
      <a:lvl8pPr marL="3951513" marR="0" indent="-789214" algn="l" defTabSz="821530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8pPr>
      <a:lvl9pPr marL="4307113" marR="0" indent="-789213" algn="l" defTabSz="821530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ヒラギノ角ゴ Pro W3"/>
          <a:ea typeface="ヒラギノ角ゴ Pro W3"/>
          <a:cs typeface="ヒラギノ角ゴ Pro W3"/>
          <a:sym typeface="ヒラギノ角ゴ Pro W3"/>
        </a:defRPr>
      </a:lvl9pPr>
    </p:bodyStyle>
    <p:otherStyle>
      <a:lvl1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1pPr>
      <a:lvl2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2pPr>
      <a:lvl3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3pPr>
      <a:lvl4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4pPr>
      <a:lvl5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5pPr>
      <a:lvl6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6pPr>
      <a:lvl7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7pPr>
      <a:lvl8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8pPr>
      <a:lvl9pPr marL="0" marR="0" indent="0" algn="ctr" defTabSz="8215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34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2" Type="http://schemas.openxmlformats.org/officeDocument/2006/relationships/image" Target="../media/image11.tiff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10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4920637" y="6438958"/>
            <a:ext cx="14542740" cy="1498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16200" b="1">
                <a:latin typeface="メイリオ"/>
                <a:ea typeface="メイリオ"/>
                <a:cs typeface="メイリオ"/>
                <a:sym typeface="メイリオ"/>
              </a:defRPr>
            </a:pPr>
            <a:r>
              <a:rPr lang="en-US" sz="8000" dirty="0" smtClean="0"/>
              <a:t>Agenda for Open Data Use</a:t>
            </a:r>
            <a:endParaRPr sz="8000" dirty="0"/>
          </a:p>
          <a:p>
            <a:pPr>
              <a:defRPr sz="16200" b="1">
                <a:latin typeface="メイリオ"/>
                <a:ea typeface="メイリオ"/>
                <a:cs typeface="メイリオ"/>
                <a:sym typeface="メイリオ"/>
              </a:defRPr>
            </a:pPr>
            <a:r>
              <a:rPr lang="en-US" sz="800" dirty="0" smtClean="0"/>
              <a:t>Agenda for Open Data UseAa</a:t>
            </a:r>
            <a:endParaRPr sz="800" dirty="0"/>
          </a:p>
        </p:txBody>
      </p:sp>
      <p:pic>
        <p:nvPicPr>
          <p:cNvPr id="285" name="image1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442407" y="204285"/>
            <a:ext cx="8210386" cy="324903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5634018" y="11325024"/>
            <a:ext cx="13369980" cy="1683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5000" b="1">
                <a:latin typeface="メイリオ"/>
                <a:ea typeface="メイリオ"/>
                <a:cs typeface="メイリオ"/>
                <a:sym typeface="メイリオ"/>
              </a:defRPr>
            </a:pPr>
            <a:r>
              <a:rPr lang="en-US" dirty="0" smtClean="0"/>
              <a:t>November 25,2015</a:t>
            </a:r>
            <a:endParaRPr dirty="0"/>
          </a:p>
          <a:p>
            <a:pPr>
              <a:defRPr sz="5000" b="1">
                <a:latin typeface="メイリオ"/>
                <a:ea typeface="メイリオ"/>
                <a:cs typeface="メイリオ"/>
                <a:sym typeface="メイリオ"/>
              </a:defRPr>
            </a:pPr>
            <a:r>
              <a:rPr lang="en-US" dirty="0" err="1" smtClean="0"/>
              <a:t>Haruyuki</a:t>
            </a:r>
            <a:r>
              <a:rPr lang="en-US" dirty="0" smtClean="0"/>
              <a:t> Seki, </a:t>
            </a:r>
            <a:r>
              <a:rPr lang="en-US" dirty="0" err="1" smtClean="0"/>
              <a:t>Reresentative</a:t>
            </a:r>
            <a:r>
              <a:rPr lang="en-US" dirty="0" smtClean="0"/>
              <a:t> Director</a:t>
            </a:r>
            <a:endParaRPr dirty="0"/>
          </a:p>
        </p:txBody>
      </p:sp>
      <p:pic>
        <p:nvPicPr>
          <p:cNvPr id="287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581701" y="12003627"/>
            <a:ext cx="2951399" cy="10265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/>
        </p:nvSpPr>
        <p:spPr>
          <a:xfrm>
            <a:off x="609482" y="615700"/>
            <a:ext cx="23165036" cy="106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sz="6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dirty="0" smtClean="0"/>
              <a:t>New Tools, etc. </a:t>
            </a:r>
            <a:r>
              <a:rPr lang="en-US" dirty="0"/>
              <a:t>O</a:t>
            </a:r>
            <a:r>
              <a:rPr lang="en-US" dirty="0" smtClean="0"/>
              <a:t>riginating from  the Community</a:t>
            </a:r>
            <a:endParaRPr dirty="0"/>
          </a:p>
        </p:txBody>
      </p:sp>
      <p:grpSp>
        <p:nvGrpSpPr>
          <p:cNvPr id="442" name="Group 442"/>
          <p:cNvGrpSpPr/>
          <p:nvPr/>
        </p:nvGrpSpPr>
        <p:grpSpPr>
          <a:xfrm>
            <a:off x="6080309" y="2951191"/>
            <a:ext cx="12223384" cy="10459414"/>
            <a:chOff x="0" y="650774"/>
            <a:chExt cx="12223382" cy="10459412"/>
          </a:xfrm>
        </p:grpSpPr>
        <p:pic>
          <p:nvPicPr>
            <p:cNvPr id="439" name="image51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852203" y="3531453"/>
              <a:ext cx="4266350" cy="75787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image52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6843386" y="3531453"/>
              <a:ext cx="4266351" cy="75787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1" name="Shape 441"/>
            <p:cNvSpPr/>
            <p:nvPr/>
          </p:nvSpPr>
          <p:spPr>
            <a:xfrm>
              <a:off x="0" y="650774"/>
              <a:ext cx="12223382" cy="19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/>
            <a:p>
              <a:pPr>
                <a:defRPr sz="62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lang="en-US" sz="4000" dirty="0" smtClean="0"/>
                <a:t>App to let you Know </a:t>
              </a:r>
              <a:r>
                <a:rPr lang="en-US" altLang="ja-JP" sz="4000" dirty="0" smtClean="0"/>
                <a:t>the Real-time  </a:t>
              </a:r>
              <a:r>
                <a:rPr lang="en-US" altLang="ja-JP" sz="4000" dirty="0"/>
                <a:t>L</a:t>
              </a:r>
              <a:r>
                <a:rPr lang="en-US" altLang="ja-JP" sz="4000" dirty="0" smtClean="0"/>
                <a:t>ocation of the Festival </a:t>
              </a:r>
              <a:r>
                <a:rPr lang="en-US" altLang="ja-JP" sz="4000" dirty="0"/>
                <a:t>F</a:t>
              </a:r>
              <a:r>
                <a:rPr lang="en-US" altLang="ja-JP" sz="4000" dirty="0" smtClean="0"/>
                <a:t>loat during the Otsu</a:t>
              </a:r>
              <a:r>
                <a:rPr lang="en-US" sz="4000" dirty="0" smtClean="0"/>
                <a:t> </a:t>
              </a:r>
              <a:r>
                <a:rPr sz="4000" dirty="0" smtClean="0"/>
                <a:t>by </a:t>
              </a:r>
              <a:r>
                <a:rPr sz="4000" dirty="0"/>
                <a:t>Code for Shiga/Biwako</a:t>
              </a:r>
            </a:p>
          </p:txBody>
        </p:sp>
      </p:grp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/>
          <p:nvPr/>
        </p:nvSpPr>
        <p:spPr>
          <a:xfrm>
            <a:off x="598712" y="737320"/>
            <a:ext cx="23165036" cy="106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sz="6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dirty="0" smtClean="0"/>
              <a:t>New Community Originating Tools, etc.</a:t>
            </a:r>
            <a:endParaRPr dirty="0"/>
          </a:p>
        </p:txBody>
      </p:sp>
      <p:grpSp>
        <p:nvGrpSpPr>
          <p:cNvPr id="447" name="Group 447"/>
          <p:cNvGrpSpPr/>
          <p:nvPr/>
        </p:nvGrpSpPr>
        <p:grpSpPr>
          <a:xfrm>
            <a:off x="2667381" y="2955531"/>
            <a:ext cx="19049240" cy="10525778"/>
            <a:chOff x="0" y="0"/>
            <a:chExt cx="19049239" cy="10525777"/>
          </a:xfrm>
        </p:grpSpPr>
        <p:pic>
          <p:nvPicPr>
            <p:cNvPr id="445" name="image50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13139453" y="0"/>
              <a:ext cx="5909786" cy="105257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6" name="Shape 446"/>
            <p:cNvSpPr/>
            <p:nvPr/>
          </p:nvSpPr>
          <p:spPr>
            <a:xfrm>
              <a:off x="0" y="1783621"/>
              <a:ext cx="12223382" cy="42376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/>
            <a:p>
              <a:pPr>
                <a:defRPr sz="62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lang="en-US" sz="4800" dirty="0" smtClean="0"/>
                <a:t>Service to let You Know the Whereabouts of Each Dancing Team on Awaodori Festival</a:t>
              </a:r>
              <a:endParaRPr sz="4800" dirty="0"/>
            </a:p>
            <a:p>
              <a:pPr>
                <a:defRPr sz="62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endParaRPr dirty="0"/>
            </a:p>
            <a:p>
              <a:pPr>
                <a:defRPr sz="62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dirty="0"/>
                <a:t>by Code for Tokushima</a:t>
              </a:r>
            </a:p>
          </p:txBody>
        </p:sp>
      </p:grp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/>
        </p:nvSpPr>
        <p:spPr>
          <a:xfrm>
            <a:off x="670720" y="665312"/>
            <a:ext cx="23165036" cy="106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sz="6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dirty="0" smtClean="0"/>
              <a:t>New Tools, etc. Originating from the Community </a:t>
            </a:r>
            <a:endParaRPr dirty="0"/>
          </a:p>
        </p:txBody>
      </p:sp>
      <p:grpSp>
        <p:nvGrpSpPr>
          <p:cNvPr id="452" name="Group 452"/>
          <p:cNvGrpSpPr/>
          <p:nvPr/>
        </p:nvGrpSpPr>
        <p:grpSpPr>
          <a:xfrm>
            <a:off x="1246784" y="2368121"/>
            <a:ext cx="22682520" cy="11347879"/>
            <a:chOff x="0" y="0"/>
            <a:chExt cx="22682518" cy="11347878"/>
          </a:xfrm>
        </p:grpSpPr>
        <p:pic>
          <p:nvPicPr>
            <p:cNvPr id="450" name="image53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2077643" cy="11347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1" name="Shape 451"/>
            <p:cNvSpPr/>
            <p:nvPr/>
          </p:nvSpPr>
          <p:spPr>
            <a:xfrm>
              <a:off x="11881319" y="2113615"/>
              <a:ext cx="10801199" cy="35913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/>
            <a:p>
              <a:pPr>
                <a:defRPr sz="62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lang="en-US" sz="5400" dirty="0" smtClean="0"/>
                <a:t>Service to </a:t>
              </a:r>
              <a:r>
                <a:rPr lang="en-US" sz="5400" dirty="0"/>
                <a:t>L</a:t>
              </a:r>
              <a:r>
                <a:rPr lang="en-US" sz="5400" dirty="0" smtClean="0"/>
                <a:t>et </a:t>
              </a:r>
              <a:r>
                <a:rPr lang="en-US" sz="5400" dirty="0"/>
                <a:t>Y</a:t>
              </a:r>
              <a:r>
                <a:rPr lang="en-US" sz="5400" dirty="0" smtClean="0"/>
                <a:t>ou </a:t>
              </a:r>
              <a:r>
                <a:rPr lang="en-US" sz="5400" dirty="0"/>
                <a:t>K</a:t>
              </a:r>
              <a:r>
                <a:rPr lang="en-US" sz="5400" dirty="0" smtClean="0"/>
                <a:t>now the </a:t>
              </a:r>
              <a:r>
                <a:rPr lang="en-US" sz="5400" dirty="0"/>
                <a:t>L</a:t>
              </a:r>
              <a:r>
                <a:rPr lang="en-US" sz="5400" dirty="0" smtClean="0"/>
                <a:t>ocation &amp; Timing of Festivals celebrated within the City</a:t>
              </a:r>
            </a:p>
            <a:p>
              <a:pPr>
                <a:defRPr sz="62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dirty="0" smtClean="0"/>
                <a:t>Code </a:t>
              </a:r>
              <a:r>
                <a:rPr dirty="0"/>
                <a:t>for Chiba</a:t>
              </a:r>
            </a:p>
          </p:txBody>
        </p:sp>
      </p:grp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/>
          <p:nvPr/>
        </p:nvSpPr>
        <p:spPr>
          <a:xfrm>
            <a:off x="609482" y="585802"/>
            <a:ext cx="23165036" cy="882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sz="6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sz="4800" dirty="0" smtClean="0"/>
              <a:t>New Tools, etc.  Originating from the Community-Originating Tools</a:t>
            </a:r>
            <a:endParaRPr sz="4800" dirty="0"/>
          </a:p>
        </p:txBody>
      </p:sp>
      <p:grpSp>
        <p:nvGrpSpPr>
          <p:cNvPr id="457" name="Group 457"/>
          <p:cNvGrpSpPr/>
          <p:nvPr/>
        </p:nvGrpSpPr>
        <p:grpSpPr>
          <a:xfrm>
            <a:off x="1606824" y="1889448"/>
            <a:ext cx="21637059" cy="11449272"/>
            <a:chOff x="-2838745" y="-344163"/>
            <a:chExt cx="21637058" cy="12800954"/>
          </a:xfrm>
        </p:grpSpPr>
        <p:pic>
          <p:nvPicPr>
            <p:cNvPr id="455" name="image54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-1" y="834046"/>
              <a:ext cx="15824814" cy="11622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6" name="Shape 456"/>
            <p:cNvSpPr/>
            <p:nvPr/>
          </p:nvSpPr>
          <p:spPr>
            <a:xfrm>
              <a:off x="-2838745" y="-344163"/>
              <a:ext cx="21637058" cy="10983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>
                <a:defRPr sz="62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lvl1pPr>
            </a:lstStyle>
            <a:p>
              <a:r>
                <a:rPr lang="en-US" sz="4800" dirty="0" smtClean="0"/>
                <a:t>Map for Locating AED within Aizu-wakamatsu </a:t>
              </a:r>
              <a:r>
                <a:rPr dirty="0" smtClean="0"/>
                <a:t>by </a:t>
              </a:r>
              <a:r>
                <a:rPr dirty="0"/>
                <a:t>Code for Aizu</a:t>
              </a:r>
            </a:p>
          </p:txBody>
        </p:sp>
      </p:grp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49689" y="6503394"/>
            <a:ext cx="2857501" cy="285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2183222" y="6485"/>
            <a:ext cx="19661956" cy="343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/>
          <a:lstStyle/>
          <a:p>
            <a:pPr defTabSz="1160859">
              <a:defRPr sz="6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pPr>
            <a:r>
              <a:rPr lang="en-US" sz="4000" dirty="0" smtClean="0"/>
              <a:t>Corporate Fellowship Being Implemented where Businesses and Local Governments Cooperate with Each </a:t>
            </a:r>
            <a:r>
              <a:rPr lang="en-US" sz="4000" dirty="0"/>
              <a:t>O</a:t>
            </a:r>
            <a:r>
              <a:rPr lang="en-US" sz="4000" dirty="0" smtClean="0"/>
              <a:t>ther above and  beyond their Respective Positions</a:t>
            </a:r>
            <a:endParaRPr dirty="0"/>
          </a:p>
        </p:txBody>
      </p:sp>
      <p:pic>
        <p:nvPicPr>
          <p:cNvPr id="461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91661" y="4064000"/>
            <a:ext cx="4039910" cy="2019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asted-image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47184" y="3210922"/>
            <a:ext cx="3726111" cy="372611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hape 463"/>
          <p:cNvSpPr/>
          <p:nvPr/>
        </p:nvSpPr>
        <p:spPr>
          <a:xfrm>
            <a:off x="12527187" y="4744123"/>
            <a:ext cx="7622595" cy="91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5000"/>
            </a:lvl1pPr>
          </a:lstStyle>
          <a:p>
            <a:r>
              <a:rPr lang="en-US" dirty="0" err="1" smtClean="0"/>
              <a:t>Sabae</a:t>
            </a:r>
            <a:r>
              <a:rPr lang="en-US" dirty="0" smtClean="0"/>
              <a:t> </a:t>
            </a:r>
            <a:r>
              <a:rPr lang="en-US" dirty="0" err="1" smtClean="0"/>
              <a:t>City</a:t>
            </a:r>
            <a:r>
              <a:rPr dirty="0" err="1" smtClean="0"/>
              <a:t>ｘSAP</a:t>
            </a:r>
            <a:r>
              <a:rPr lang="en-US" dirty="0" smtClean="0"/>
              <a:t> Japan</a:t>
            </a:r>
            <a:endParaRPr dirty="0"/>
          </a:p>
        </p:txBody>
      </p:sp>
      <p:sp>
        <p:nvSpPr>
          <p:cNvPr id="464" name="Shape 464"/>
          <p:cNvSpPr/>
          <p:nvPr/>
        </p:nvSpPr>
        <p:spPr>
          <a:xfrm>
            <a:off x="12572703" y="7475290"/>
            <a:ext cx="11684604" cy="91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5000"/>
            </a:lvl1pPr>
          </a:lstStyle>
          <a:p>
            <a:r>
              <a:rPr lang="en-US" dirty="0" smtClean="0"/>
              <a:t>Kobe </a:t>
            </a:r>
            <a:r>
              <a:rPr lang="en-US" dirty="0" err="1" smtClean="0"/>
              <a:t>City</a:t>
            </a:r>
            <a:r>
              <a:rPr dirty="0" err="1" smtClean="0"/>
              <a:t>ｘ</a:t>
            </a:r>
            <a:r>
              <a:rPr lang="en-US" dirty="0" err="1" smtClean="0"/>
              <a:t>Yahoo</a:t>
            </a:r>
            <a:r>
              <a:rPr dirty="0" err="1" smtClean="0"/>
              <a:t>ｘ</a:t>
            </a:r>
            <a:r>
              <a:rPr lang="en-US" dirty="0" err="1" smtClean="0"/>
              <a:t>Community</a:t>
            </a:r>
            <a:r>
              <a:rPr lang="en-US" dirty="0" smtClean="0"/>
              <a:t> Link</a:t>
            </a:r>
            <a:endParaRPr dirty="0"/>
          </a:p>
        </p:txBody>
      </p:sp>
      <p:pic>
        <p:nvPicPr>
          <p:cNvPr id="465" name="pasted-image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96565" y="7499349"/>
            <a:ext cx="4230102" cy="1271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pasted-image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9401612" y="7319527"/>
            <a:ext cx="2450466" cy="122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pasted-image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055703" y="9986234"/>
            <a:ext cx="4311826" cy="1271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pasted-image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5829300" y="9544050"/>
            <a:ext cx="3298280" cy="2100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pasted-image.pn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9382245" y="9880154"/>
            <a:ext cx="2857501" cy="142875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10679832" y="10458400"/>
            <a:ext cx="14473608" cy="1683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 anchor="ctr">
            <a:spAutoFit/>
          </a:bodyPr>
          <a:lstStyle>
            <a:lvl1pPr>
              <a:defRPr sz="5000"/>
            </a:lvl1pPr>
          </a:lstStyle>
          <a:p>
            <a:r>
              <a:rPr lang="en-US" dirty="0" smtClean="0"/>
              <a:t>Yokohama </a:t>
            </a:r>
            <a:r>
              <a:rPr lang="en-US" dirty="0" err="1" smtClean="0"/>
              <a:t>City</a:t>
            </a:r>
            <a:r>
              <a:rPr dirty="0" err="1" smtClean="0"/>
              <a:t>ｘ</a:t>
            </a:r>
            <a:r>
              <a:rPr lang="en-US" dirty="0" err="1" smtClean="0"/>
              <a:t>Mitssubishi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Research </a:t>
            </a:r>
            <a:r>
              <a:rPr lang="en-US" dirty="0" err="1" smtClean="0"/>
              <a:t>Institute,Inc</a:t>
            </a:r>
            <a:r>
              <a:rPr lang="en-US" dirty="0" smtClean="0"/>
              <a:t>.</a:t>
            </a:r>
            <a:r>
              <a:rPr dirty="0" smtClean="0"/>
              <a:t> ｘ</a:t>
            </a:r>
            <a:r>
              <a:rPr lang="en-US" dirty="0" smtClean="0"/>
              <a:t>Fujitsu Lab. Ltd</a:t>
            </a:r>
            <a:endParaRPr dirty="0"/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/>
          </p:cNvSpPr>
          <p:nvPr>
            <p:ph type="title"/>
          </p:nvPr>
        </p:nvSpPr>
        <p:spPr>
          <a:xfrm>
            <a:off x="28324" y="1601416"/>
            <a:ext cx="23270838" cy="1051963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pPr>
            <a:r>
              <a:rPr lang="en-US" sz="4000" dirty="0" smtClean="0"/>
              <a:t>Open Data </a:t>
            </a:r>
            <a:r>
              <a:rPr sz="4000" dirty="0" smtClean="0"/>
              <a:t>＝</a:t>
            </a:r>
            <a:r>
              <a:rPr lang="en-US" sz="4000" dirty="0" smtClean="0"/>
              <a:t>Tool for Cooperation</a:t>
            </a:r>
            <a:endParaRPr sz="4000"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/>
          </p:cNvSpPr>
          <p:nvPr>
            <p:ph type="title"/>
          </p:nvPr>
        </p:nvSpPr>
        <p:spPr>
          <a:xfrm>
            <a:off x="5923522" y="-414807"/>
            <a:ext cx="15701526" cy="1145735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200000"/>
              </a:lnSpc>
              <a:defRPr sz="10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pPr>
            <a:r>
              <a:rPr lang="en-US" sz="4400" dirty="0" smtClean="0"/>
              <a:t>Data Disclosure</a:t>
            </a:r>
            <a:endParaRPr sz="4400" dirty="0"/>
          </a:p>
          <a:p>
            <a:pPr algn="l">
              <a:lnSpc>
                <a:spcPct val="200000"/>
              </a:lnSpc>
              <a:defRPr sz="10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pPr>
            <a:r>
              <a:rPr lang="en-US" sz="4400" dirty="0" smtClean="0"/>
              <a:t>Creation of a community for Utilization</a:t>
            </a:r>
            <a:endParaRPr sz="4400" dirty="0"/>
          </a:p>
          <a:p>
            <a:pPr algn="l">
              <a:lnSpc>
                <a:spcPct val="200000"/>
              </a:lnSpc>
              <a:defRPr sz="10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pPr>
            <a:r>
              <a:rPr lang="en-US" sz="4400" dirty="0" smtClean="0"/>
              <a:t>Project Implementation Support(Public-Private  Sector Cooperation)</a:t>
            </a:r>
            <a:endParaRPr sz="4400" dirty="0"/>
          </a:p>
        </p:txBody>
      </p:sp>
      <p:pic>
        <p:nvPicPr>
          <p:cNvPr id="475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15001" y="4393166"/>
            <a:ext cx="3440798" cy="2135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357983" y="7366000"/>
            <a:ext cx="2954834" cy="2954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asted-image.tif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209800" y="1473200"/>
            <a:ext cx="3251200" cy="2082800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478" name="Shape 478"/>
          <p:cNvSpPr/>
          <p:nvPr/>
        </p:nvSpPr>
        <p:spPr>
          <a:xfrm>
            <a:off x="2616809" y="10867861"/>
            <a:ext cx="23270838" cy="2325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normAutofit/>
          </a:bodyPr>
          <a:lstStyle/>
          <a:p>
            <a:pPr algn="l" defTabSz="805100">
              <a:defRPr sz="686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pPr>
            <a:r>
              <a:rPr lang="en-US" sz="4000" dirty="0" smtClean="0"/>
              <a:t>Unless these 3 requirements are concurrently met, the project effect will be limited.How many communities are aware of this in implementing projects?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/>
          </p:cNvSpPr>
          <p:nvPr>
            <p:ph type="title"/>
          </p:nvPr>
        </p:nvSpPr>
        <p:spPr>
          <a:xfrm>
            <a:off x="556581" y="1598184"/>
            <a:ext cx="23270838" cy="105196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sz="6000" dirty="0" smtClean="0"/>
              <a:t>At the </a:t>
            </a:r>
            <a:r>
              <a:rPr lang="en-US" sz="6000" dirty="0"/>
              <a:t>s</a:t>
            </a:r>
            <a:r>
              <a:rPr lang="en-US" sz="6000" dirty="0" smtClean="0"/>
              <a:t>ame time, efforts are required to make the best use of data within the organization.</a:t>
            </a:r>
            <a:br>
              <a:rPr lang="en-US" sz="6000" dirty="0" smtClean="0"/>
            </a:br>
            <a:endParaRPr sz="6000" dirty="0"/>
          </a:p>
        </p:txBody>
      </p:sp>
      <p:sp>
        <p:nvSpPr>
          <p:cNvPr id="481" name="Shape 481"/>
          <p:cNvSpPr/>
          <p:nvPr/>
        </p:nvSpPr>
        <p:spPr>
          <a:xfrm>
            <a:off x="1346809" y="10842461"/>
            <a:ext cx="23270838" cy="2325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normAutofit/>
          </a:bodyPr>
          <a:lstStyle>
            <a:lvl1pPr algn="l">
              <a:defRPr sz="7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sz="6000" dirty="0" smtClean="0"/>
              <a:t>How much </a:t>
            </a:r>
            <a:r>
              <a:rPr lang="en-US" sz="6000" dirty="0"/>
              <a:t>i</a:t>
            </a:r>
            <a:r>
              <a:rPr lang="en-US" sz="6000" dirty="0" smtClean="0"/>
              <a:t>s being shared know-how on data utilization stocked within local governments </a:t>
            </a:r>
            <a:r>
              <a:rPr sz="6000" dirty="0" smtClean="0"/>
              <a:t>？</a:t>
            </a:r>
            <a:endParaRPr sz="6000"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/>
          </p:cNvSpPr>
          <p:nvPr>
            <p:ph type="title"/>
          </p:nvPr>
        </p:nvSpPr>
        <p:spPr>
          <a:xfrm>
            <a:off x="556581" y="1598184"/>
            <a:ext cx="23270838" cy="10519632"/>
          </a:xfrm>
          <a:prstGeom prst="rect">
            <a:avLst/>
          </a:prstGeom>
        </p:spPr>
        <p:txBody>
          <a:bodyPr/>
          <a:lstStyle/>
          <a:p>
            <a:pPr>
              <a:defRPr sz="155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pPr>
            <a:r>
              <a:rPr lang="en-US" sz="6000" dirty="0" smtClean="0"/>
              <a:t>I thank</a:t>
            </a:r>
            <a:r>
              <a:rPr lang="en-US" sz="6000" dirty="0"/>
              <a:t> </a:t>
            </a:r>
            <a:r>
              <a:rPr lang="en-US" sz="6000" dirty="0" smtClean="0"/>
              <a:t>you for your attention</a:t>
            </a:r>
            <a:r>
              <a:rPr lang="en-US" sz="4000" dirty="0" smtClean="0"/>
              <a:t> </a:t>
            </a:r>
            <a:endParaRPr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3607410" y="3624783"/>
            <a:ext cx="17169180" cy="64664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sz="8000" dirty="0" smtClean="0"/>
              <a:t>What is </a:t>
            </a:r>
            <a:r>
              <a:rPr sz="8000" dirty="0" smtClean="0"/>
              <a:t>Code </a:t>
            </a:r>
            <a:r>
              <a:rPr sz="8000" dirty="0"/>
              <a:t>for Japan </a:t>
            </a:r>
            <a:r>
              <a:rPr sz="8000" dirty="0" smtClean="0"/>
              <a:t>？</a:t>
            </a:r>
            <a:endParaRPr sz="8000" dirty="0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 flipV="1">
            <a:off x="4678935" y="8157954"/>
            <a:ext cx="5439769" cy="1449152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94" name="Group 294"/>
          <p:cNvGrpSpPr/>
          <p:nvPr/>
        </p:nvGrpSpPr>
        <p:grpSpPr>
          <a:xfrm>
            <a:off x="1750840" y="6065912"/>
            <a:ext cx="5735541" cy="5839281"/>
            <a:chOff x="784777" y="442661"/>
            <a:chExt cx="5735540" cy="5839279"/>
          </a:xfrm>
        </p:grpSpPr>
        <p:sp>
          <p:nvSpPr>
            <p:cNvPr id="292" name="Shape 292"/>
            <p:cNvSpPr/>
            <p:nvPr/>
          </p:nvSpPr>
          <p:spPr>
            <a:xfrm>
              <a:off x="1411148" y="1836661"/>
              <a:ext cx="4445277" cy="4445279"/>
            </a:xfrm>
            <a:prstGeom prst="ellipse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784777" y="442661"/>
              <a:ext cx="5735540" cy="759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6" tIns="71436" rIns="71436" bIns="71436" numCol="1" anchor="ctr">
              <a:spAutoFit/>
            </a:bodyPr>
            <a:lstStyle>
              <a:lvl1pPr>
                <a:defRPr sz="80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lvl1pPr>
            </a:lstStyle>
            <a:p>
              <a:r>
                <a:rPr lang="en-US" sz="4000" dirty="0" smtClean="0"/>
                <a:t>Citizens’ Solidarity</a:t>
              </a:r>
              <a:endParaRPr sz="4000" dirty="0"/>
            </a:p>
          </p:txBody>
        </p:sp>
      </p:grpSp>
      <p:pic>
        <p:nvPicPr>
          <p:cNvPr id="295" name="image2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909487" y="9543719"/>
            <a:ext cx="1561969" cy="1561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3.ti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818868" y="7920825"/>
            <a:ext cx="1561969" cy="1561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5.ti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789084" y="9543719"/>
            <a:ext cx="1561969" cy="1561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4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9639940" y="777569"/>
            <a:ext cx="4445103" cy="44451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" name="Group 301"/>
          <p:cNvGrpSpPr/>
          <p:nvPr/>
        </p:nvGrpSpPr>
        <p:grpSpPr>
          <a:xfrm>
            <a:off x="5999312" y="6209928"/>
            <a:ext cx="11691527" cy="5782157"/>
            <a:chOff x="-1067446" y="0"/>
            <a:chExt cx="11691525" cy="5782156"/>
          </a:xfrm>
        </p:grpSpPr>
        <p:pic>
          <p:nvPicPr>
            <p:cNvPr id="299" name="image7.tif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3154698" y="0"/>
              <a:ext cx="3247229" cy="3247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" name="Shape 300"/>
            <p:cNvSpPr/>
            <p:nvPr/>
          </p:nvSpPr>
          <p:spPr>
            <a:xfrm>
              <a:off x="-1067446" y="5022336"/>
              <a:ext cx="11691525" cy="759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6" tIns="71436" rIns="71436" bIns="71436" numCol="1" anchor="ctr">
              <a:spAutoFit/>
            </a:bodyPr>
            <a:lstStyle/>
            <a:p>
              <a:pPr>
                <a:defRPr sz="80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lang="en-US" sz="4000" dirty="0" smtClean="0"/>
                <a:t>Conceive &amp; Materialize a Creative Idea </a:t>
              </a:r>
              <a:endParaRPr dirty="0"/>
            </a:p>
          </p:txBody>
        </p:sp>
      </p:grpSp>
      <p:grpSp>
        <p:nvGrpSpPr>
          <p:cNvPr id="310" name="Group 310"/>
          <p:cNvGrpSpPr/>
          <p:nvPr/>
        </p:nvGrpSpPr>
        <p:grpSpPr>
          <a:xfrm>
            <a:off x="11873715" y="2645469"/>
            <a:ext cx="12510285" cy="8973769"/>
            <a:chOff x="-1" y="233472"/>
            <a:chExt cx="12510284" cy="8973767"/>
          </a:xfrm>
        </p:grpSpPr>
        <p:sp>
          <p:nvSpPr>
            <p:cNvPr id="302" name="Shape 302"/>
            <p:cNvSpPr/>
            <p:nvPr/>
          </p:nvSpPr>
          <p:spPr>
            <a:xfrm flipH="1">
              <a:off x="-1" y="2864499"/>
              <a:ext cx="2" cy="864322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 flipH="1">
              <a:off x="1648411" y="4949435"/>
              <a:ext cx="6705901" cy="410675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 flipH="1" flipV="1">
              <a:off x="1648411" y="5360108"/>
              <a:ext cx="6691980" cy="251655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05" name="image8.tif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6682899" y="6618171"/>
              <a:ext cx="2589069" cy="2589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" name="Shape 306"/>
            <p:cNvSpPr/>
            <p:nvPr/>
          </p:nvSpPr>
          <p:spPr>
            <a:xfrm>
              <a:off x="9103259" y="7542345"/>
              <a:ext cx="3407024" cy="759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>
                <a:defRPr sz="7000">
                  <a:solidFill>
                    <a:srgbClr val="797979"/>
                  </a:solidFill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lvl1pPr>
            </a:lstStyle>
            <a:p>
              <a:r>
                <a:rPr lang="en-US" sz="4000" dirty="0" smtClean="0"/>
                <a:t>Businesses </a:t>
              </a:r>
              <a:endParaRPr dirty="0"/>
            </a:p>
          </p:txBody>
        </p:sp>
        <p:pic>
          <p:nvPicPr>
            <p:cNvPr id="307" name="image9.tif"/>
            <p:cNvPicPr>
              <a:picLocks noChangeAspect="1"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6654813" y="3591517"/>
              <a:ext cx="2645240" cy="26452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8" name="Shape 308"/>
            <p:cNvSpPr/>
            <p:nvPr/>
          </p:nvSpPr>
          <p:spPr>
            <a:xfrm>
              <a:off x="9395596" y="4398200"/>
              <a:ext cx="2394966" cy="1031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1436" tIns="71436" rIns="71436" bIns="71436" numCol="1" anchor="ctr">
              <a:spAutoFit/>
            </a:bodyPr>
            <a:lstStyle>
              <a:lvl1pPr>
                <a:defRPr sz="7000">
                  <a:solidFill>
                    <a:srgbClr val="797979"/>
                  </a:solidFill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lvl1pPr>
            </a:lstStyle>
            <a:p>
              <a:r>
                <a:t>NPO</a:t>
              </a:r>
            </a:p>
          </p:txBody>
        </p:sp>
        <p:sp>
          <p:nvSpPr>
            <p:cNvPr id="309" name="Shape 309"/>
            <p:cNvSpPr/>
            <p:nvPr/>
          </p:nvSpPr>
          <p:spPr>
            <a:xfrm>
              <a:off x="2910572" y="233472"/>
              <a:ext cx="9217023" cy="13753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/>
            <a:p>
              <a:pPr>
                <a:defRPr sz="80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lang="en-US" sz="4000" dirty="0" smtClean="0"/>
                <a:t>Sustaining Cooperative Links with Various Organizations</a:t>
              </a:r>
              <a:endParaRPr sz="4000" dirty="0"/>
            </a:p>
          </p:txBody>
        </p:sp>
      </p:grpSp>
      <p:sp>
        <p:nvSpPr>
          <p:cNvPr id="311" name="Shape 311"/>
          <p:cNvSpPr/>
          <p:nvPr/>
        </p:nvSpPr>
        <p:spPr>
          <a:xfrm>
            <a:off x="5063208" y="2609528"/>
            <a:ext cx="4192041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7000">
                <a:solidFill>
                  <a:srgbClr val="797979"/>
                </a:solid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sz="4000" dirty="0" smtClean="0"/>
              <a:t>Governments</a:t>
            </a:r>
            <a:endParaRPr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5399377" y="8968726"/>
            <a:ext cx="144267" cy="10368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ヒラギノ角ゴ Pro W3"/>
              <a:ea typeface="ヒラギノ角ゴ Pro W3"/>
              <a:cs typeface="ヒラギノ角ゴ Pro W3"/>
              <a:sym typeface="ヒラギノ角ゴ Pro W3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roup 380"/>
          <p:cNvGrpSpPr/>
          <p:nvPr/>
        </p:nvGrpSpPr>
        <p:grpSpPr>
          <a:xfrm>
            <a:off x="1469388" y="886660"/>
            <a:ext cx="21445226" cy="12291140"/>
            <a:chOff x="0" y="0"/>
            <a:chExt cx="21445225" cy="12291138"/>
          </a:xfrm>
        </p:grpSpPr>
        <p:pic>
          <p:nvPicPr>
            <p:cNvPr id="313" name="image10.ti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t="4713"/>
            <a:stretch>
              <a:fillRect/>
            </a:stretch>
          </p:blipFill>
          <p:spPr>
            <a:xfrm>
              <a:off x="5216908" y="0"/>
              <a:ext cx="11201540" cy="12198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" name="Shape 314"/>
            <p:cNvSpPr/>
            <p:nvPr/>
          </p:nvSpPr>
          <p:spPr>
            <a:xfrm flipH="1" flipV="1">
              <a:off x="2354082" y="6032557"/>
              <a:ext cx="4899089" cy="223161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12150712" y="6960816"/>
              <a:ext cx="3942119" cy="443089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16" name="image5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6480283" y="10180477"/>
              <a:ext cx="2026578" cy="2026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image6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16379314" y="3218902"/>
              <a:ext cx="4086598" cy="1082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8" name="image7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15388545" y="5283465"/>
              <a:ext cx="3437871" cy="3437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9" name="image8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18904601" y="4556748"/>
              <a:ext cx="2139120" cy="2481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" name="image9.png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19341586" y="7176131"/>
              <a:ext cx="2103640" cy="2103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" name="image10.png"/>
            <p:cNvPicPr>
              <a:picLocks noChangeAspect="1"/>
            </p:cNvPicPr>
            <p:nvPr/>
          </p:nvPicPr>
          <p:blipFill>
            <a:blip r:embed="rId8" cstate="print">
              <a:extLst/>
            </a:blip>
            <a:srcRect b="11"/>
            <a:stretch>
              <a:fillRect/>
            </a:stretch>
          </p:blipFill>
          <p:spPr>
            <a:xfrm>
              <a:off x="12857464" y="9848599"/>
              <a:ext cx="2727934" cy="125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8720"/>
                  </a:lnTo>
                  <a:lnTo>
                    <a:pt x="21600" y="15833"/>
                  </a:lnTo>
                  <a:lnTo>
                    <a:pt x="16594" y="15813"/>
                  </a:lnTo>
                  <a:cubicBezTo>
                    <a:pt x="11744" y="15792"/>
                    <a:pt x="11590" y="15766"/>
                    <a:pt x="11328" y="14907"/>
                  </a:cubicBezTo>
                  <a:cubicBezTo>
                    <a:pt x="10992" y="13806"/>
                    <a:pt x="11163" y="13131"/>
                    <a:pt x="11784" y="13131"/>
                  </a:cubicBezTo>
                  <a:cubicBezTo>
                    <a:pt x="12124" y="13131"/>
                    <a:pt x="12258" y="12898"/>
                    <a:pt x="12258" y="12309"/>
                  </a:cubicBezTo>
                  <a:cubicBezTo>
                    <a:pt x="12258" y="11130"/>
                    <a:pt x="12491" y="10954"/>
                    <a:pt x="14015" y="10965"/>
                  </a:cubicBezTo>
                  <a:lnTo>
                    <a:pt x="15372" y="10971"/>
                  </a:lnTo>
                  <a:lnTo>
                    <a:pt x="15372" y="9744"/>
                  </a:lnTo>
                  <a:cubicBezTo>
                    <a:pt x="15372" y="9070"/>
                    <a:pt x="15289" y="8407"/>
                    <a:pt x="15187" y="8270"/>
                  </a:cubicBezTo>
                  <a:cubicBezTo>
                    <a:pt x="15084" y="8132"/>
                    <a:pt x="15046" y="7758"/>
                    <a:pt x="15102" y="7440"/>
                  </a:cubicBezTo>
                  <a:cubicBezTo>
                    <a:pt x="15183" y="6977"/>
                    <a:pt x="14847" y="6866"/>
                    <a:pt x="13405" y="6878"/>
                  </a:cubicBezTo>
                  <a:cubicBezTo>
                    <a:pt x="11760" y="6891"/>
                    <a:pt x="11573" y="6811"/>
                    <a:pt x="11243" y="5925"/>
                  </a:cubicBezTo>
                  <a:cubicBezTo>
                    <a:pt x="10961" y="5166"/>
                    <a:pt x="10642" y="4919"/>
                    <a:pt x="9772" y="4793"/>
                  </a:cubicBezTo>
                  <a:cubicBezTo>
                    <a:pt x="8347" y="4586"/>
                    <a:pt x="8173" y="4438"/>
                    <a:pt x="8173" y="3429"/>
                  </a:cubicBezTo>
                  <a:cubicBezTo>
                    <a:pt x="8173" y="2835"/>
                    <a:pt x="8020" y="2557"/>
                    <a:pt x="7639" y="2462"/>
                  </a:cubicBezTo>
                  <a:cubicBezTo>
                    <a:pt x="7345" y="2388"/>
                    <a:pt x="7090" y="2095"/>
                    <a:pt x="7076" y="1803"/>
                  </a:cubicBezTo>
                  <a:cubicBezTo>
                    <a:pt x="7063" y="1512"/>
                    <a:pt x="7033" y="1128"/>
                    <a:pt x="7007" y="953"/>
                  </a:cubicBezTo>
                  <a:cubicBezTo>
                    <a:pt x="6981" y="778"/>
                    <a:pt x="6969" y="490"/>
                    <a:pt x="6982" y="315"/>
                  </a:cubicBezTo>
                  <a:cubicBezTo>
                    <a:pt x="6995" y="141"/>
                    <a:pt x="5430" y="0"/>
                    <a:pt x="3504" y="0"/>
                  </a:cubicBez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22" name="image11.png"/>
            <p:cNvPicPr>
              <a:picLocks noChangeAspect="1"/>
            </p:cNvPicPr>
            <p:nvPr/>
          </p:nvPicPr>
          <p:blipFill>
            <a:blip r:embed="rId9" cstate="print">
              <a:extLst/>
            </a:blip>
            <a:stretch>
              <a:fillRect/>
            </a:stretch>
          </p:blipFill>
          <p:spPr>
            <a:xfrm>
              <a:off x="4307043" y="4785325"/>
              <a:ext cx="2901272" cy="1400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image12.png"/>
            <p:cNvPicPr>
              <a:picLocks noChangeAspect="1"/>
            </p:cNvPicPr>
            <p:nvPr/>
          </p:nvPicPr>
          <p:blipFill>
            <a:blip r:embed="rId10" cstate="print">
              <a:extLst/>
            </a:blip>
            <a:stretch>
              <a:fillRect/>
            </a:stretch>
          </p:blipFill>
          <p:spPr>
            <a:xfrm>
              <a:off x="0" y="6379117"/>
              <a:ext cx="4149902" cy="829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image13.png"/>
            <p:cNvPicPr>
              <a:picLocks noChangeAspect="1"/>
            </p:cNvPicPr>
            <p:nvPr/>
          </p:nvPicPr>
          <p:blipFill>
            <a:blip r:embed="rId11" cstate="print">
              <a:extLst/>
            </a:blip>
            <a:stretch>
              <a:fillRect/>
            </a:stretch>
          </p:blipFill>
          <p:spPr>
            <a:xfrm>
              <a:off x="2542328" y="1133517"/>
              <a:ext cx="4312534" cy="1497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image14.png"/>
            <p:cNvPicPr>
              <a:picLocks noChangeAspect="1"/>
            </p:cNvPicPr>
            <p:nvPr/>
          </p:nvPicPr>
          <p:blipFill>
            <a:blip r:embed="rId12" cstate="print">
              <a:extLst/>
            </a:blip>
            <a:stretch>
              <a:fillRect/>
            </a:stretch>
          </p:blipFill>
          <p:spPr>
            <a:xfrm>
              <a:off x="17216871" y="7946950"/>
              <a:ext cx="2046296" cy="752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image15.png"/>
            <p:cNvPicPr>
              <a:picLocks noChangeAspect="1"/>
            </p:cNvPicPr>
            <p:nvPr/>
          </p:nvPicPr>
          <p:blipFill>
            <a:blip r:embed="rId13" cstate="print">
              <a:extLst/>
            </a:blip>
            <a:stretch>
              <a:fillRect/>
            </a:stretch>
          </p:blipFill>
          <p:spPr>
            <a:xfrm>
              <a:off x="735489" y="7290664"/>
              <a:ext cx="3446026" cy="984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image16.png"/>
            <p:cNvPicPr>
              <a:picLocks noChangeAspect="1"/>
            </p:cNvPicPr>
            <p:nvPr/>
          </p:nvPicPr>
          <p:blipFill>
            <a:blip r:embed="rId14" cstate="print">
              <a:extLst/>
            </a:blip>
            <a:stretch>
              <a:fillRect/>
            </a:stretch>
          </p:blipFill>
          <p:spPr>
            <a:xfrm>
              <a:off x="16480285" y="-1"/>
              <a:ext cx="3167008" cy="875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8" name="image17.png"/>
            <p:cNvPicPr>
              <a:picLocks noChangeAspect="1"/>
            </p:cNvPicPr>
            <p:nvPr/>
          </p:nvPicPr>
          <p:blipFill>
            <a:blip r:embed="rId15" cstate="print">
              <a:extLst/>
            </a:blip>
            <a:stretch>
              <a:fillRect/>
            </a:stretch>
          </p:blipFill>
          <p:spPr>
            <a:xfrm>
              <a:off x="15851426" y="10043934"/>
              <a:ext cx="3397741" cy="5550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" name="image18.png"/>
            <p:cNvPicPr>
              <a:picLocks noChangeAspect="1"/>
            </p:cNvPicPr>
            <p:nvPr/>
          </p:nvPicPr>
          <p:blipFill>
            <a:blip r:embed="rId16" cstate="print">
              <a:extLst/>
            </a:blip>
            <a:stretch>
              <a:fillRect/>
            </a:stretch>
          </p:blipFill>
          <p:spPr>
            <a:xfrm>
              <a:off x="16111447" y="4399870"/>
              <a:ext cx="2139119" cy="178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0" name="Shape 330"/>
            <p:cNvSpPr/>
            <p:nvPr/>
          </p:nvSpPr>
          <p:spPr>
            <a:xfrm>
              <a:off x="12544011" y="5653118"/>
              <a:ext cx="3692526" cy="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 flipV="1">
              <a:off x="12820707" y="2326676"/>
              <a:ext cx="4558091" cy="275916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32" name="image19.png"/>
            <p:cNvPicPr>
              <a:picLocks noChangeAspect="1"/>
            </p:cNvPicPr>
            <p:nvPr/>
          </p:nvPicPr>
          <p:blipFill>
            <a:blip r:embed="rId17" cstate="print">
              <a:extLst/>
            </a:blip>
            <a:stretch>
              <a:fillRect/>
            </a:stretch>
          </p:blipFill>
          <p:spPr>
            <a:xfrm>
              <a:off x="16480285" y="1713190"/>
              <a:ext cx="2822729" cy="1451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3" name="Shape 333"/>
            <p:cNvSpPr/>
            <p:nvPr/>
          </p:nvSpPr>
          <p:spPr>
            <a:xfrm flipV="1">
              <a:off x="13376764" y="517636"/>
              <a:ext cx="3037688" cy="175737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 flipV="1">
              <a:off x="12320753" y="3905070"/>
              <a:ext cx="4139041" cy="177616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 flipV="1">
              <a:off x="12621238" y="6211155"/>
              <a:ext cx="6577306" cy="15642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12080475" y="6558930"/>
              <a:ext cx="3139721" cy="29943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12453531" y="6718616"/>
              <a:ext cx="7161385" cy="119394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12505718" y="6770939"/>
              <a:ext cx="4633481" cy="127189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12114315" y="6849218"/>
              <a:ext cx="3680620" cy="314407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11918343" y="6864983"/>
              <a:ext cx="1522794" cy="182613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12073681" y="6996675"/>
              <a:ext cx="1106519" cy="299090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10672718" y="7171223"/>
              <a:ext cx="753921" cy="247594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 flipH="1" flipV="1">
              <a:off x="4505349" y="4040486"/>
              <a:ext cx="6085622" cy="211298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 flipH="1" flipV="1">
              <a:off x="7378396" y="5596585"/>
              <a:ext cx="3394322" cy="60524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45" name="image20.png"/>
            <p:cNvPicPr>
              <a:picLocks noChangeAspect="1"/>
            </p:cNvPicPr>
            <p:nvPr/>
          </p:nvPicPr>
          <p:blipFill>
            <a:blip r:embed="rId18" cstate="print">
              <a:extLst/>
            </a:blip>
            <a:stretch>
              <a:fillRect/>
            </a:stretch>
          </p:blipFill>
          <p:spPr>
            <a:xfrm>
              <a:off x="363796" y="3520784"/>
              <a:ext cx="4086597" cy="7410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image21.png"/>
            <p:cNvPicPr>
              <a:picLocks noChangeAspect="1"/>
            </p:cNvPicPr>
            <p:nvPr/>
          </p:nvPicPr>
          <p:blipFill>
            <a:blip r:embed="rId19" cstate="print">
              <a:extLst/>
            </a:blip>
            <a:stretch>
              <a:fillRect/>
            </a:stretch>
          </p:blipFill>
          <p:spPr>
            <a:xfrm>
              <a:off x="8926008" y="10736652"/>
              <a:ext cx="2246043" cy="797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7" name="Shape 347"/>
            <p:cNvSpPr/>
            <p:nvPr/>
          </p:nvSpPr>
          <p:spPr>
            <a:xfrm flipH="1">
              <a:off x="10123287" y="7267069"/>
              <a:ext cx="725057" cy="317888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 flipH="1">
              <a:off x="6384494" y="7250109"/>
              <a:ext cx="3913521" cy="274183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 flipH="1">
              <a:off x="4399275" y="7578573"/>
              <a:ext cx="5653947" cy="228552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50" name="image22.png"/>
            <p:cNvPicPr>
              <a:picLocks noChangeAspect="1"/>
            </p:cNvPicPr>
            <p:nvPr/>
          </p:nvPicPr>
          <p:blipFill>
            <a:blip r:embed="rId20" cstate="print">
              <a:extLst/>
            </a:blip>
            <a:stretch>
              <a:fillRect/>
            </a:stretch>
          </p:blipFill>
          <p:spPr>
            <a:xfrm>
              <a:off x="1172562" y="9941315"/>
              <a:ext cx="3599117" cy="617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1" name="Shape 351"/>
            <p:cNvSpPr/>
            <p:nvPr/>
          </p:nvSpPr>
          <p:spPr>
            <a:xfrm flipH="1">
              <a:off x="4852954" y="7608549"/>
              <a:ext cx="5330199" cy="138044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 flipH="1" flipV="1">
              <a:off x="3958730" y="7822634"/>
              <a:ext cx="3445589" cy="32667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 flipH="1" flipV="1">
              <a:off x="4276115" y="6747091"/>
              <a:ext cx="2789960" cy="143956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 flipH="1" flipV="1">
              <a:off x="7036922" y="1861525"/>
              <a:ext cx="1676446" cy="3520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55" name="image23.png"/>
            <p:cNvPicPr>
              <a:picLocks noChangeAspect="1"/>
            </p:cNvPicPr>
            <p:nvPr/>
          </p:nvPicPr>
          <p:blipFill>
            <a:blip r:embed="rId21" cstate="print">
              <a:extLst/>
            </a:blip>
            <a:stretch>
              <a:fillRect/>
            </a:stretch>
          </p:blipFill>
          <p:spPr>
            <a:xfrm>
              <a:off x="452983" y="8647624"/>
              <a:ext cx="4217561" cy="617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" name="image24.png"/>
            <p:cNvPicPr>
              <a:picLocks noChangeAspect="1"/>
            </p:cNvPicPr>
            <p:nvPr/>
          </p:nvPicPr>
          <p:blipFill>
            <a:blip r:embed="rId22" cstate="print">
              <a:extLst/>
            </a:blip>
            <a:stretch>
              <a:fillRect/>
            </a:stretch>
          </p:blipFill>
          <p:spPr>
            <a:xfrm>
              <a:off x="11349997" y="11443042"/>
              <a:ext cx="2688304" cy="7410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" name="Shape 357"/>
            <p:cNvSpPr/>
            <p:nvPr/>
          </p:nvSpPr>
          <p:spPr>
            <a:xfrm>
              <a:off x="12020690" y="6822479"/>
              <a:ext cx="439462" cy="450953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58" name="image25.png"/>
            <p:cNvPicPr>
              <a:picLocks noChangeAspect="1"/>
            </p:cNvPicPr>
            <p:nvPr/>
          </p:nvPicPr>
          <p:blipFill>
            <a:blip r:embed="rId23" cstate="print">
              <a:extLst/>
            </a:blip>
            <a:stretch>
              <a:fillRect/>
            </a:stretch>
          </p:blipFill>
          <p:spPr>
            <a:xfrm>
              <a:off x="10398476" y="3619405"/>
              <a:ext cx="1400615" cy="1400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9" name="Shape 359"/>
            <p:cNvSpPr/>
            <p:nvPr/>
          </p:nvSpPr>
          <p:spPr>
            <a:xfrm flipV="1">
              <a:off x="10742805" y="4941995"/>
              <a:ext cx="217397" cy="112039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60" name="image26.png"/>
            <p:cNvPicPr>
              <a:picLocks noChangeAspect="1"/>
            </p:cNvPicPr>
            <p:nvPr/>
          </p:nvPicPr>
          <p:blipFill>
            <a:blip r:embed="rId24" cstate="print">
              <a:extLst/>
            </a:blip>
            <a:srcRect t="20000" r="178" b="23743"/>
            <a:stretch>
              <a:fillRect/>
            </a:stretch>
          </p:blipFill>
          <p:spPr>
            <a:xfrm>
              <a:off x="10646791" y="9723337"/>
              <a:ext cx="1645048" cy="92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6" extrusionOk="0">
                  <a:moveTo>
                    <a:pt x="2444" y="0"/>
                  </a:moveTo>
                  <a:cubicBezTo>
                    <a:pt x="2291" y="0"/>
                    <a:pt x="2163" y="108"/>
                    <a:pt x="2163" y="240"/>
                  </a:cubicBezTo>
                  <a:cubicBezTo>
                    <a:pt x="2163" y="372"/>
                    <a:pt x="2253" y="480"/>
                    <a:pt x="2361" y="480"/>
                  </a:cubicBezTo>
                  <a:cubicBezTo>
                    <a:pt x="2468" y="480"/>
                    <a:pt x="2591" y="372"/>
                    <a:pt x="2637" y="240"/>
                  </a:cubicBezTo>
                  <a:cubicBezTo>
                    <a:pt x="2683" y="108"/>
                    <a:pt x="2597" y="0"/>
                    <a:pt x="2444" y="0"/>
                  </a:cubicBezTo>
                  <a:close/>
                  <a:moveTo>
                    <a:pt x="8452" y="0"/>
                  </a:moveTo>
                  <a:cubicBezTo>
                    <a:pt x="8341" y="0"/>
                    <a:pt x="8249" y="162"/>
                    <a:pt x="8249" y="360"/>
                  </a:cubicBezTo>
                  <a:cubicBezTo>
                    <a:pt x="8249" y="557"/>
                    <a:pt x="8341" y="720"/>
                    <a:pt x="8452" y="720"/>
                  </a:cubicBezTo>
                  <a:cubicBezTo>
                    <a:pt x="8564" y="720"/>
                    <a:pt x="8656" y="557"/>
                    <a:pt x="8656" y="360"/>
                  </a:cubicBezTo>
                  <a:cubicBezTo>
                    <a:pt x="8656" y="162"/>
                    <a:pt x="8564" y="0"/>
                    <a:pt x="8452" y="0"/>
                  </a:cubicBezTo>
                  <a:close/>
                  <a:moveTo>
                    <a:pt x="5737" y="37"/>
                  </a:moveTo>
                  <a:cubicBezTo>
                    <a:pt x="4725" y="64"/>
                    <a:pt x="3657" y="302"/>
                    <a:pt x="3434" y="738"/>
                  </a:cubicBezTo>
                  <a:cubicBezTo>
                    <a:pt x="3306" y="988"/>
                    <a:pt x="3031" y="1200"/>
                    <a:pt x="2819" y="1200"/>
                  </a:cubicBezTo>
                  <a:cubicBezTo>
                    <a:pt x="2608" y="1200"/>
                    <a:pt x="2451" y="1283"/>
                    <a:pt x="2470" y="1384"/>
                  </a:cubicBezTo>
                  <a:cubicBezTo>
                    <a:pt x="2489" y="1485"/>
                    <a:pt x="2359" y="1833"/>
                    <a:pt x="2183" y="2159"/>
                  </a:cubicBezTo>
                  <a:cubicBezTo>
                    <a:pt x="2008" y="2486"/>
                    <a:pt x="1774" y="2999"/>
                    <a:pt x="1662" y="3294"/>
                  </a:cubicBezTo>
                  <a:cubicBezTo>
                    <a:pt x="1407" y="3966"/>
                    <a:pt x="1219" y="3780"/>
                    <a:pt x="1219" y="2861"/>
                  </a:cubicBezTo>
                  <a:cubicBezTo>
                    <a:pt x="1219" y="2185"/>
                    <a:pt x="1193" y="2159"/>
                    <a:pt x="610" y="2159"/>
                  </a:cubicBezTo>
                  <a:lnTo>
                    <a:pt x="0" y="2159"/>
                  </a:lnTo>
                  <a:lnTo>
                    <a:pt x="0" y="6865"/>
                  </a:lnTo>
                  <a:lnTo>
                    <a:pt x="0" y="16407"/>
                  </a:lnTo>
                  <a:lnTo>
                    <a:pt x="0" y="21390"/>
                  </a:lnTo>
                  <a:lnTo>
                    <a:pt x="1615" y="21233"/>
                  </a:lnTo>
                  <a:cubicBezTo>
                    <a:pt x="2631" y="21136"/>
                    <a:pt x="3262" y="21167"/>
                    <a:pt x="3314" y="21316"/>
                  </a:cubicBezTo>
                  <a:cubicBezTo>
                    <a:pt x="3360" y="21448"/>
                    <a:pt x="4043" y="21556"/>
                    <a:pt x="4862" y="21556"/>
                  </a:cubicBezTo>
                  <a:cubicBezTo>
                    <a:pt x="6142" y="21556"/>
                    <a:pt x="6330" y="21498"/>
                    <a:pt x="6384" y="21131"/>
                  </a:cubicBezTo>
                  <a:cubicBezTo>
                    <a:pt x="6468" y="20559"/>
                    <a:pt x="7414" y="20594"/>
                    <a:pt x="7655" y="21177"/>
                  </a:cubicBezTo>
                  <a:cubicBezTo>
                    <a:pt x="7801" y="21530"/>
                    <a:pt x="7957" y="21569"/>
                    <a:pt x="8703" y="21427"/>
                  </a:cubicBezTo>
                  <a:cubicBezTo>
                    <a:pt x="9442" y="21287"/>
                    <a:pt x="9588" y="21182"/>
                    <a:pt x="9651" y="20753"/>
                  </a:cubicBezTo>
                  <a:cubicBezTo>
                    <a:pt x="9711" y="20349"/>
                    <a:pt x="9764" y="20307"/>
                    <a:pt x="9896" y="20541"/>
                  </a:cubicBezTo>
                  <a:cubicBezTo>
                    <a:pt x="10097" y="20897"/>
                    <a:pt x="11145" y="20949"/>
                    <a:pt x="11021" y="20596"/>
                  </a:cubicBezTo>
                  <a:cubicBezTo>
                    <a:pt x="10975" y="20463"/>
                    <a:pt x="11035" y="20282"/>
                    <a:pt x="11157" y="20199"/>
                  </a:cubicBezTo>
                  <a:cubicBezTo>
                    <a:pt x="11304" y="20099"/>
                    <a:pt x="11516" y="20311"/>
                    <a:pt x="11782" y="20827"/>
                  </a:cubicBezTo>
                  <a:cubicBezTo>
                    <a:pt x="12139" y="21518"/>
                    <a:pt x="12237" y="21582"/>
                    <a:pt x="12684" y="21445"/>
                  </a:cubicBezTo>
                  <a:cubicBezTo>
                    <a:pt x="13306" y="21253"/>
                    <a:pt x="13152" y="21250"/>
                    <a:pt x="16540" y="21445"/>
                  </a:cubicBezTo>
                  <a:cubicBezTo>
                    <a:pt x="19240" y="21600"/>
                    <a:pt x="19354" y="21596"/>
                    <a:pt x="19312" y="21168"/>
                  </a:cubicBezTo>
                  <a:cubicBezTo>
                    <a:pt x="19252" y="20546"/>
                    <a:pt x="20380" y="19856"/>
                    <a:pt x="20610" y="20375"/>
                  </a:cubicBezTo>
                  <a:cubicBezTo>
                    <a:pt x="20691" y="20559"/>
                    <a:pt x="20957" y="20738"/>
                    <a:pt x="21199" y="20762"/>
                  </a:cubicBezTo>
                  <a:lnTo>
                    <a:pt x="21600" y="20799"/>
                  </a:lnTo>
                  <a:cubicBezTo>
                    <a:pt x="21565" y="18492"/>
                    <a:pt x="21500" y="17402"/>
                    <a:pt x="21303" y="17966"/>
                  </a:cubicBezTo>
                  <a:cubicBezTo>
                    <a:pt x="21256" y="18100"/>
                    <a:pt x="21157" y="18151"/>
                    <a:pt x="21089" y="18077"/>
                  </a:cubicBezTo>
                  <a:cubicBezTo>
                    <a:pt x="21022" y="18003"/>
                    <a:pt x="20846" y="18057"/>
                    <a:pt x="20698" y="18197"/>
                  </a:cubicBezTo>
                  <a:cubicBezTo>
                    <a:pt x="20481" y="18403"/>
                    <a:pt x="20408" y="18356"/>
                    <a:pt x="20287" y="17957"/>
                  </a:cubicBezTo>
                  <a:cubicBezTo>
                    <a:pt x="20205" y="17687"/>
                    <a:pt x="20175" y="17255"/>
                    <a:pt x="20219" y="17007"/>
                  </a:cubicBezTo>
                  <a:cubicBezTo>
                    <a:pt x="20263" y="16760"/>
                    <a:pt x="20232" y="16495"/>
                    <a:pt x="20151" y="16407"/>
                  </a:cubicBezTo>
                  <a:cubicBezTo>
                    <a:pt x="20071" y="16319"/>
                    <a:pt x="20034" y="16063"/>
                    <a:pt x="20073" y="15844"/>
                  </a:cubicBezTo>
                  <a:cubicBezTo>
                    <a:pt x="20112" y="15624"/>
                    <a:pt x="20059" y="15132"/>
                    <a:pt x="19948" y="14755"/>
                  </a:cubicBezTo>
                  <a:cubicBezTo>
                    <a:pt x="19693" y="13883"/>
                    <a:pt x="19691" y="13434"/>
                    <a:pt x="19948" y="13260"/>
                  </a:cubicBezTo>
                  <a:cubicBezTo>
                    <a:pt x="20060" y="13184"/>
                    <a:pt x="20151" y="12934"/>
                    <a:pt x="20151" y="12706"/>
                  </a:cubicBezTo>
                  <a:cubicBezTo>
                    <a:pt x="20151" y="12376"/>
                    <a:pt x="20037" y="12293"/>
                    <a:pt x="19578" y="12310"/>
                  </a:cubicBezTo>
                  <a:cubicBezTo>
                    <a:pt x="19157" y="12325"/>
                    <a:pt x="19012" y="12246"/>
                    <a:pt x="19041" y="12005"/>
                  </a:cubicBezTo>
                  <a:cubicBezTo>
                    <a:pt x="19069" y="11772"/>
                    <a:pt x="18980" y="11702"/>
                    <a:pt x="18739" y="11784"/>
                  </a:cubicBezTo>
                  <a:cubicBezTo>
                    <a:pt x="18317" y="11926"/>
                    <a:pt x="17873" y="10962"/>
                    <a:pt x="18119" y="10436"/>
                  </a:cubicBezTo>
                  <a:cubicBezTo>
                    <a:pt x="18230" y="10200"/>
                    <a:pt x="18204" y="10071"/>
                    <a:pt x="18036" y="9957"/>
                  </a:cubicBezTo>
                  <a:cubicBezTo>
                    <a:pt x="17831" y="9817"/>
                    <a:pt x="17836" y="9773"/>
                    <a:pt x="18030" y="9394"/>
                  </a:cubicBezTo>
                  <a:cubicBezTo>
                    <a:pt x="18148" y="9165"/>
                    <a:pt x="18220" y="8680"/>
                    <a:pt x="18197" y="8314"/>
                  </a:cubicBezTo>
                  <a:cubicBezTo>
                    <a:pt x="18146" y="7494"/>
                    <a:pt x="18364" y="7285"/>
                    <a:pt x="19271" y="7308"/>
                  </a:cubicBezTo>
                  <a:cubicBezTo>
                    <a:pt x="20004" y="7327"/>
                    <a:pt x="20297" y="6849"/>
                    <a:pt x="19891" y="6293"/>
                  </a:cubicBezTo>
                  <a:cubicBezTo>
                    <a:pt x="19698" y="6030"/>
                    <a:pt x="19708" y="5976"/>
                    <a:pt x="19979" y="5841"/>
                  </a:cubicBezTo>
                  <a:cubicBezTo>
                    <a:pt x="20356" y="5654"/>
                    <a:pt x="20373" y="5370"/>
                    <a:pt x="20016" y="5204"/>
                  </a:cubicBezTo>
                  <a:cubicBezTo>
                    <a:pt x="19767" y="5089"/>
                    <a:pt x="19763" y="5025"/>
                    <a:pt x="19943" y="4411"/>
                  </a:cubicBezTo>
                  <a:cubicBezTo>
                    <a:pt x="20117" y="3817"/>
                    <a:pt x="20112" y="3709"/>
                    <a:pt x="19906" y="3433"/>
                  </a:cubicBezTo>
                  <a:cubicBezTo>
                    <a:pt x="19780" y="3263"/>
                    <a:pt x="19732" y="3123"/>
                    <a:pt x="19797" y="3119"/>
                  </a:cubicBezTo>
                  <a:cubicBezTo>
                    <a:pt x="19862" y="3115"/>
                    <a:pt x="19841" y="2954"/>
                    <a:pt x="19750" y="2759"/>
                  </a:cubicBezTo>
                  <a:cubicBezTo>
                    <a:pt x="19638" y="2520"/>
                    <a:pt x="19510" y="2478"/>
                    <a:pt x="19359" y="2621"/>
                  </a:cubicBezTo>
                  <a:cubicBezTo>
                    <a:pt x="19237" y="2737"/>
                    <a:pt x="18921" y="2796"/>
                    <a:pt x="18661" y="2759"/>
                  </a:cubicBezTo>
                  <a:cubicBezTo>
                    <a:pt x="18401" y="2722"/>
                    <a:pt x="18057" y="2783"/>
                    <a:pt x="17900" y="2888"/>
                  </a:cubicBezTo>
                  <a:cubicBezTo>
                    <a:pt x="17705" y="3019"/>
                    <a:pt x="17555" y="2960"/>
                    <a:pt x="17410" y="2704"/>
                  </a:cubicBezTo>
                  <a:cubicBezTo>
                    <a:pt x="17104" y="2161"/>
                    <a:pt x="14771" y="2052"/>
                    <a:pt x="14445" y="2565"/>
                  </a:cubicBezTo>
                  <a:cubicBezTo>
                    <a:pt x="14249" y="2875"/>
                    <a:pt x="14110" y="2882"/>
                    <a:pt x="13518" y="2630"/>
                  </a:cubicBezTo>
                  <a:cubicBezTo>
                    <a:pt x="12877" y="2358"/>
                    <a:pt x="12795" y="2376"/>
                    <a:pt x="12439" y="2842"/>
                  </a:cubicBezTo>
                  <a:cubicBezTo>
                    <a:pt x="12038" y="3367"/>
                    <a:pt x="11837" y="3218"/>
                    <a:pt x="11991" y="2510"/>
                  </a:cubicBezTo>
                  <a:cubicBezTo>
                    <a:pt x="12060" y="2190"/>
                    <a:pt x="12020" y="2131"/>
                    <a:pt x="11819" y="2242"/>
                  </a:cubicBezTo>
                  <a:cubicBezTo>
                    <a:pt x="11304" y="2528"/>
                    <a:pt x="10558" y="2607"/>
                    <a:pt x="10480" y="2381"/>
                  </a:cubicBezTo>
                  <a:cubicBezTo>
                    <a:pt x="10435" y="2253"/>
                    <a:pt x="10322" y="2219"/>
                    <a:pt x="10235" y="2316"/>
                  </a:cubicBezTo>
                  <a:cubicBezTo>
                    <a:pt x="10147" y="2413"/>
                    <a:pt x="9938" y="2474"/>
                    <a:pt x="9771" y="2436"/>
                  </a:cubicBezTo>
                  <a:cubicBezTo>
                    <a:pt x="9545" y="2384"/>
                    <a:pt x="9469" y="2484"/>
                    <a:pt x="9469" y="2833"/>
                  </a:cubicBezTo>
                  <a:cubicBezTo>
                    <a:pt x="9469" y="3092"/>
                    <a:pt x="9561" y="3363"/>
                    <a:pt x="9677" y="3442"/>
                  </a:cubicBezTo>
                  <a:cubicBezTo>
                    <a:pt x="9993" y="3657"/>
                    <a:pt x="9774" y="4069"/>
                    <a:pt x="9343" y="4069"/>
                  </a:cubicBezTo>
                  <a:cubicBezTo>
                    <a:pt x="8800" y="4069"/>
                    <a:pt x="8431" y="3280"/>
                    <a:pt x="8624" y="2528"/>
                  </a:cubicBezTo>
                  <a:cubicBezTo>
                    <a:pt x="8793" y="1874"/>
                    <a:pt x="8693" y="1632"/>
                    <a:pt x="8077" y="1218"/>
                  </a:cubicBezTo>
                  <a:cubicBezTo>
                    <a:pt x="7875" y="1082"/>
                    <a:pt x="7707" y="815"/>
                    <a:pt x="7707" y="627"/>
                  </a:cubicBezTo>
                  <a:cubicBezTo>
                    <a:pt x="7707" y="197"/>
                    <a:pt x="6750" y="10"/>
                    <a:pt x="5737" y="37"/>
                  </a:cubicBezTo>
                  <a:close/>
                  <a:moveTo>
                    <a:pt x="20026" y="11018"/>
                  </a:moveTo>
                  <a:cubicBezTo>
                    <a:pt x="19803" y="11018"/>
                    <a:pt x="19602" y="11173"/>
                    <a:pt x="19557" y="11378"/>
                  </a:cubicBezTo>
                  <a:cubicBezTo>
                    <a:pt x="19474" y="11762"/>
                    <a:pt x="19626" y="11813"/>
                    <a:pt x="20115" y="11581"/>
                  </a:cubicBezTo>
                  <a:cubicBezTo>
                    <a:pt x="20547" y="11375"/>
                    <a:pt x="20490" y="11018"/>
                    <a:pt x="20026" y="1101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61" name="image27.png"/>
            <p:cNvPicPr>
              <a:picLocks noChangeAspect="1"/>
            </p:cNvPicPr>
            <p:nvPr/>
          </p:nvPicPr>
          <p:blipFill>
            <a:blip r:embed="rId25" cstate="print">
              <a:extLst/>
            </a:blip>
            <a:stretch>
              <a:fillRect/>
            </a:stretch>
          </p:blipFill>
          <p:spPr>
            <a:xfrm>
              <a:off x="8519048" y="8805973"/>
              <a:ext cx="1139163" cy="1772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2" name="Shape 362"/>
            <p:cNvSpPr/>
            <p:nvPr/>
          </p:nvSpPr>
          <p:spPr>
            <a:xfrm flipH="1">
              <a:off x="9321844" y="7595426"/>
              <a:ext cx="929296" cy="165166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63" name="image28.png"/>
            <p:cNvPicPr>
              <a:picLocks noChangeAspect="1"/>
            </p:cNvPicPr>
            <p:nvPr/>
          </p:nvPicPr>
          <p:blipFill>
            <a:blip r:embed="rId26" cstate="print">
              <a:extLst/>
            </a:blip>
            <a:srcRect t="19999" b="20037"/>
            <a:stretch>
              <a:fillRect/>
            </a:stretch>
          </p:blipFill>
          <p:spPr>
            <a:xfrm>
              <a:off x="6666597" y="10515407"/>
              <a:ext cx="2085016" cy="1250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1" extrusionOk="0">
                  <a:moveTo>
                    <a:pt x="7889" y="0"/>
                  </a:moveTo>
                  <a:cubicBezTo>
                    <a:pt x="7494" y="0"/>
                    <a:pt x="7014" y="98"/>
                    <a:pt x="6825" y="218"/>
                  </a:cubicBezTo>
                  <a:cubicBezTo>
                    <a:pt x="6493" y="427"/>
                    <a:pt x="6479" y="514"/>
                    <a:pt x="6479" y="2222"/>
                  </a:cubicBezTo>
                  <a:cubicBezTo>
                    <a:pt x="6479" y="3203"/>
                    <a:pt x="6426" y="4056"/>
                    <a:pt x="6360" y="4124"/>
                  </a:cubicBezTo>
                  <a:cubicBezTo>
                    <a:pt x="6293" y="4192"/>
                    <a:pt x="6065" y="4100"/>
                    <a:pt x="5854" y="3919"/>
                  </a:cubicBezTo>
                  <a:cubicBezTo>
                    <a:pt x="5608" y="3707"/>
                    <a:pt x="5292" y="3642"/>
                    <a:pt x="4966" y="3728"/>
                  </a:cubicBezTo>
                  <a:cubicBezTo>
                    <a:pt x="4511" y="3849"/>
                    <a:pt x="4446" y="3799"/>
                    <a:pt x="4325" y="3272"/>
                  </a:cubicBezTo>
                  <a:cubicBezTo>
                    <a:pt x="4251" y="2950"/>
                    <a:pt x="4225" y="2539"/>
                    <a:pt x="4267" y="2358"/>
                  </a:cubicBezTo>
                  <a:cubicBezTo>
                    <a:pt x="4309" y="2177"/>
                    <a:pt x="4250" y="1723"/>
                    <a:pt x="4136" y="1343"/>
                  </a:cubicBezTo>
                  <a:cubicBezTo>
                    <a:pt x="3956" y="744"/>
                    <a:pt x="3954" y="633"/>
                    <a:pt x="4123" y="525"/>
                  </a:cubicBezTo>
                  <a:cubicBezTo>
                    <a:pt x="4583" y="233"/>
                    <a:pt x="4248" y="75"/>
                    <a:pt x="3272" y="123"/>
                  </a:cubicBezTo>
                  <a:cubicBezTo>
                    <a:pt x="1773" y="196"/>
                    <a:pt x="1755" y="201"/>
                    <a:pt x="1755" y="463"/>
                  </a:cubicBezTo>
                  <a:cubicBezTo>
                    <a:pt x="1755" y="599"/>
                    <a:pt x="1869" y="640"/>
                    <a:pt x="2023" y="559"/>
                  </a:cubicBezTo>
                  <a:cubicBezTo>
                    <a:pt x="2409" y="356"/>
                    <a:pt x="2597" y="606"/>
                    <a:pt x="2434" y="1111"/>
                  </a:cubicBezTo>
                  <a:cubicBezTo>
                    <a:pt x="2350" y="1370"/>
                    <a:pt x="2203" y="1487"/>
                    <a:pt x="2043" y="1418"/>
                  </a:cubicBezTo>
                  <a:cubicBezTo>
                    <a:pt x="1889" y="1351"/>
                    <a:pt x="1681" y="1494"/>
                    <a:pt x="1517" y="1786"/>
                  </a:cubicBezTo>
                  <a:cubicBezTo>
                    <a:pt x="1344" y="2094"/>
                    <a:pt x="1212" y="2184"/>
                    <a:pt x="1155" y="2031"/>
                  </a:cubicBezTo>
                  <a:cubicBezTo>
                    <a:pt x="976" y="1550"/>
                    <a:pt x="810" y="1811"/>
                    <a:pt x="810" y="2576"/>
                  </a:cubicBezTo>
                  <a:cubicBezTo>
                    <a:pt x="810" y="3351"/>
                    <a:pt x="974" y="3599"/>
                    <a:pt x="1159" y="3101"/>
                  </a:cubicBezTo>
                  <a:cubicBezTo>
                    <a:pt x="1228" y="2918"/>
                    <a:pt x="1298" y="2938"/>
                    <a:pt x="1406" y="3183"/>
                  </a:cubicBezTo>
                  <a:cubicBezTo>
                    <a:pt x="1489" y="3372"/>
                    <a:pt x="1679" y="3566"/>
                    <a:pt x="1825" y="3613"/>
                  </a:cubicBezTo>
                  <a:cubicBezTo>
                    <a:pt x="1988" y="3664"/>
                    <a:pt x="2109" y="3913"/>
                    <a:pt x="2138" y="4253"/>
                  </a:cubicBezTo>
                  <a:cubicBezTo>
                    <a:pt x="2163" y="4560"/>
                    <a:pt x="2244" y="4928"/>
                    <a:pt x="2315" y="5071"/>
                  </a:cubicBezTo>
                  <a:cubicBezTo>
                    <a:pt x="2396" y="5236"/>
                    <a:pt x="2397" y="5382"/>
                    <a:pt x="2315" y="5466"/>
                  </a:cubicBezTo>
                  <a:cubicBezTo>
                    <a:pt x="2238" y="5544"/>
                    <a:pt x="2186" y="7760"/>
                    <a:pt x="2187" y="10913"/>
                  </a:cubicBezTo>
                  <a:cubicBezTo>
                    <a:pt x="2191" y="17833"/>
                    <a:pt x="2195" y="17674"/>
                    <a:pt x="1957" y="17797"/>
                  </a:cubicBezTo>
                  <a:cubicBezTo>
                    <a:pt x="1846" y="17855"/>
                    <a:pt x="1647" y="17969"/>
                    <a:pt x="1517" y="18049"/>
                  </a:cubicBezTo>
                  <a:cubicBezTo>
                    <a:pt x="1387" y="18130"/>
                    <a:pt x="1174" y="18177"/>
                    <a:pt x="1044" y="18151"/>
                  </a:cubicBezTo>
                  <a:cubicBezTo>
                    <a:pt x="858" y="18112"/>
                    <a:pt x="810" y="18266"/>
                    <a:pt x="810" y="18894"/>
                  </a:cubicBezTo>
                  <a:cubicBezTo>
                    <a:pt x="810" y="19682"/>
                    <a:pt x="973" y="19939"/>
                    <a:pt x="1159" y="19439"/>
                  </a:cubicBezTo>
                  <a:cubicBezTo>
                    <a:pt x="1227" y="19258"/>
                    <a:pt x="1308" y="19294"/>
                    <a:pt x="1427" y="19562"/>
                  </a:cubicBezTo>
                  <a:cubicBezTo>
                    <a:pt x="1520" y="19773"/>
                    <a:pt x="1766" y="20019"/>
                    <a:pt x="1977" y="20114"/>
                  </a:cubicBezTo>
                  <a:cubicBezTo>
                    <a:pt x="2283" y="20250"/>
                    <a:pt x="2354" y="20399"/>
                    <a:pt x="2323" y="20830"/>
                  </a:cubicBezTo>
                  <a:cubicBezTo>
                    <a:pt x="2285" y="21359"/>
                    <a:pt x="2309" y="21376"/>
                    <a:pt x="3281" y="21402"/>
                  </a:cubicBezTo>
                  <a:lnTo>
                    <a:pt x="4280" y="21430"/>
                  </a:lnTo>
                  <a:lnTo>
                    <a:pt x="4276" y="19944"/>
                  </a:lnTo>
                  <a:cubicBezTo>
                    <a:pt x="4274" y="18200"/>
                    <a:pt x="4351" y="17106"/>
                    <a:pt x="4489" y="16877"/>
                  </a:cubicBezTo>
                  <a:cubicBezTo>
                    <a:pt x="4544" y="16786"/>
                    <a:pt x="4588" y="16190"/>
                    <a:pt x="4588" y="15554"/>
                  </a:cubicBezTo>
                  <a:cubicBezTo>
                    <a:pt x="4588" y="14918"/>
                    <a:pt x="4630" y="14333"/>
                    <a:pt x="4678" y="14252"/>
                  </a:cubicBezTo>
                  <a:cubicBezTo>
                    <a:pt x="4875" y="13925"/>
                    <a:pt x="5131" y="14658"/>
                    <a:pt x="5131" y="15554"/>
                  </a:cubicBezTo>
                  <a:cubicBezTo>
                    <a:pt x="5131" y="16151"/>
                    <a:pt x="5211" y="16617"/>
                    <a:pt x="5344" y="16802"/>
                  </a:cubicBezTo>
                  <a:cubicBezTo>
                    <a:pt x="5540" y="17071"/>
                    <a:pt x="5541" y="17119"/>
                    <a:pt x="5336" y="17367"/>
                  </a:cubicBezTo>
                  <a:cubicBezTo>
                    <a:pt x="5132" y="17614"/>
                    <a:pt x="5136" y="17657"/>
                    <a:pt x="5390" y="17790"/>
                  </a:cubicBezTo>
                  <a:cubicBezTo>
                    <a:pt x="5543" y="17871"/>
                    <a:pt x="5712" y="17886"/>
                    <a:pt x="5768" y="17831"/>
                  </a:cubicBezTo>
                  <a:cubicBezTo>
                    <a:pt x="5824" y="17776"/>
                    <a:pt x="6008" y="17821"/>
                    <a:pt x="6175" y="17926"/>
                  </a:cubicBezTo>
                  <a:cubicBezTo>
                    <a:pt x="6446" y="18095"/>
                    <a:pt x="6479" y="18267"/>
                    <a:pt x="6479" y="19521"/>
                  </a:cubicBezTo>
                  <a:cubicBezTo>
                    <a:pt x="6479" y="20841"/>
                    <a:pt x="6501" y="20943"/>
                    <a:pt x="6849" y="21198"/>
                  </a:cubicBezTo>
                  <a:cubicBezTo>
                    <a:pt x="7398" y="21600"/>
                    <a:pt x="11040" y="21495"/>
                    <a:pt x="11137" y="21075"/>
                  </a:cubicBezTo>
                  <a:cubicBezTo>
                    <a:pt x="11195" y="20824"/>
                    <a:pt x="11247" y="20813"/>
                    <a:pt x="11413" y="21041"/>
                  </a:cubicBezTo>
                  <a:cubicBezTo>
                    <a:pt x="11525" y="21195"/>
                    <a:pt x="11653" y="21262"/>
                    <a:pt x="11700" y="21184"/>
                  </a:cubicBezTo>
                  <a:cubicBezTo>
                    <a:pt x="11747" y="21106"/>
                    <a:pt x="11870" y="21153"/>
                    <a:pt x="11972" y="21293"/>
                  </a:cubicBezTo>
                  <a:cubicBezTo>
                    <a:pt x="12115" y="21490"/>
                    <a:pt x="12200" y="21459"/>
                    <a:pt x="12346" y="21130"/>
                  </a:cubicBezTo>
                  <a:cubicBezTo>
                    <a:pt x="12504" y="20774"/>
                    <a:pt x="12547" y="20752"/>
                    <a:pt x="12613" y="21034"/>
                  </a:cubicBezTo>
                  <a:cubicBezTo>
                    <a:pt x="12734" y="21551"/>
                    <a:pt x="19298" y="21578"/>
                    <a:pt x="19528" y="21062"/>
                  </a:cubicBezTo>
                  <a:cubicBezTo>
                    <a:pt x="19669" y="20744"/>
                    <a:pt x="19709" y="20745"/>
                    <a:pt x="19943" y="21096"/>
                  </a:cubicBezTo>
                  <a:cubicBezTo>
                    <a:pt x="20102" y="21335"/>
                    <a:pt x="20278" y="21461"/>
                    <a:pt x="20416" y="21471"/>
                  </a:cubicBezTo>
                  <a:cubicBezTo>
                    <a:pt x="20554" y="21481"/>
                    <a:pt x="20650" y="21377"/>
                    <a:pt x="20650" y="21150"/>
                  </a:cubicBezTo>
                  <a:cubicBezTo>
                    <a:pt x="20650" y="20965"/>
                    <a:pt x="20535" y="20816"/>
                    <a:pt x="20391" y="20816"/>
                  </a:cubicBezTo>
                  <a:cubicBezTo>
                    <a:pt x="20247" y="20816"/>
                    <a:pt x="20094" y="20714"/>
                    <a:pt x="20050" y="20598"/>
                  </a:cubicBezTo>
                  <a:cubicBezTo>
                    <a:pt x="19941" y="20304"/>
                    <a:pt x="20465" y="19871"/>
                    <a:pt x="20827" y="19957"/>
                  </a:cubicBezTo>
                  <a:cubicBezTo>
                    <a:pt x="21057" y="20011"/>
                    <a:pt x="21127" y="20183"/>
                    <a:pt x="21127" y="20700"/>
                  </a:cubicBezTo>
                  <a:cubicBezTo>
                    <a:pt x="21127" y="21157"/>
                    <a:pt x="21200" y="21390"/>
                    <a:pt x="21362" y="21443"/>
                  </a:cubicBezTo>
                  <a:cubicBezTo>
                    <a:pt x="21578" y="21513"/>
                    <a:pt x="21600" y="21234"/>
                    <a:pt x="21600" y="18035"/>
                  </a:cubicBezTo>
                  <a:lnTo>
                    <a:pt x="21600" y="14546"/>
                  </a:lnTo>
                  <a:lnTo>
                    <a:pt x="21160" y="14505"/>
                  </a:lnTo>
                  <a:cubicBezTo>
                    <a:pt x="20919" y="14482"/>
                    <a:pt x="20572" y="14455"/>
                    <a:pt x="20391" y="14443"/>
                  </a:cubicBezTo>
                  <a:cubicBezTo>
                    <a:pt x="20211" y="14430"/>
                    <a:pt x="20041" y="14287"/>
                    <a:pt x="20009" y="14130"/>
                  </a:cubicBezTo>
                  <a:cubicBezTo>
                    <a:pt x="19977" y="13973"/>
                    <a:pt x="19807" y="13757"/>
                    <a:pt x="19631" y="13646"/>
                  </a:cubicBezTo>
                  <a:cubicBezTo>
                    <a:pt x="19367" y="13480"/>
                    <a:pt x="19321" y="13330"/>
                    <a:pt x="19384" y="12807"/>
                  </a:cubicBezTo>
                  <a:cubicBezTo>
                    <a:pt x="19436" y="12376"/>
                    <a:pt x="19391" y="12075"/>
                    <a:pt x="19244" y="11874"/>
                  </a:cubicBezTo>
                  <a:cubicBezTo>
                    <a:pt x="19080" y="11647"/>
                    <a:pt x="19066" y="11507"/>
                    <a:pt x="19183" y="11274"/>
                  </a:cubicBezTo>
                  <a:cubicBezTo>
                    <a:pt x="19358" y="10924"/>
                    <a:pt x="19510" y="10953"/>
                    <a:pt x="17024" y="10872"/>
                  </a:cubicBezTo>
                  <a:cubicBezTo>
                    <a:pt x="15456" y="10821"/>
                    <a:pt x="15342" y="10785"/>
                    <a:pt x="15121" y="10299"/>
                  </a:cubicBezTo>
                  <a:cubicBezTo>
                    <a:pt x="14991" y="10015"/>
                    <a:pt x="14915" y="9591"/>
                    <a:pt x="14952" y="9358"/>
                  </a:cubicBezTo>
                  <a:cubicBezTo>
                    <a:pt x="15026" y="8893"/>
                    <a:pt x="15788" y="7832"/>
                    <a:pt x="16050" y="7832"/>
                  </a:cubicBezTo>
                  <a:cubicBezTo>
                    <a:pt x="16140" y="7832"/>
                    <a:pt x="16179" y="7742"/>
                    <a:pt x="16136" y="7627"/>
                  </a:cubicBezTo>
                  <a:cubicBezTo>
                    <a:pt x="15980" y="7209"/>
                    <a:pt x="16345" y="7145"/>
                    <a:pt x="16732" y="7525"/>
                  </a:cubicBezTo>
                  <a:cubicBezTo>
                    <a:pt x="17050" y="7836"/>
                    <a:pt x="17219" y="7868"/>
                    <a:pt x="17575" y="7689"/>
                  </a:cubicBezTo>
                  <a:cubicBezTo>
                    <a:pt x="17820" y="7565"/>
                    <a:pt x="18353" y="7446"/>
                    <a:pt x="18759" y="7416"/>
                  </a:cubicBezTo>
                  <a:cubicBezTo>
                    <a:pt x="19608" y="7354"/>
                    <a:pt x="19684" y="7285"/>
                    <a:pt x="19487" y="6762"/>
                  </a:cubicBezTo>
                  <a:cubicBezTo>
                    <a:pt x="19328" y="6339"/>
                    <a:pt x="19377" y="5384"/>
                    <a:pt x="19573" y="5058"/>
                  </a:cubicBezTo>
                  <a:cubicBezTo>
                    <a:pt x="19652" y="4927"/>
                    <a:pt x="19733" y="4989"/>
                    <a:pt x="19787" y="5221"/>
                  </a:cubicBezTo>
                  <a:cubicBezTo>
                    <a:pt x="19914" y="5771"/>
                    <a:pt x="20298" y="5703"/>
                    <a:pt x="20210" y="5146"/>
                  </a:cubicBezTo>
                  <a:cubicBezTo>
                    <a:pt x="20172" y="4900"/>
                    <a:pt x="20189" y="4651"/>
                    <a:pt x="20252" y="4587"/>
                  </a:cubicBezTo>
                  <a:cubicBezTo>
                    <a:pt x="20376" y="4460"/>
                    <a:pt x="20290" y="3339"/>
                    <a:pt x="20136" y="3081"/>
                  </a:cubicBezTo>
                  <a:cubicBezTo>
                    <a:pt x="20083" y="2992"/>
                    <a:pt x="19866" y="3070"/>
                    <a:pt x="19655" y="3251"/>
                  </a:cubicBezTo>
                  <a:cubicBezTo>
                    <a:pt x="19445" y="3433"/>
                    <a:pt x="19075" y="3578"/>
                    <a:pt x="18833" y="3578"/>
                  </a:cubicBezTo>
                  <a:cubicBezTo>
                    <a:pt x="18286" y="3578"/>
                    <a:pt x="17376" y="2972"/>
                    <a:pt x="17485" y="2679"/>
                  </a:cubicBezTo>
                  <a:cubicBezTo>
                    <a:pt x="17529" y="2559"/>
                    <a:pt x="17506" y="2461"/>
                    <a:pt x="17431" y="2461"/>
                  </a:cubicBezTo>
                  <a:cubicBezTo>
                    <a:pt x="17357" y="2461"/>
                    <a:pt x="17265" y="2546"/>
                    <a:pt x="17226" y="2651"/>
                  </a:cubicBezTo>
                  <a:cubicBezTo>
                    <a:pt x="17121" y="2931"/>
                    <a:pt x="15841" y="2808"/>
                    <a:pt x="15614" y="2495"/>
                  </a:cubicBezTo>
                  <a:cubicBezTo>
                    <a:pt x="15455" y="2276"/>
                    <a:pt x="15339" y="2350"/>
                    <a:pt x="15010" y="2897"/>
                  </a:cubicBezTo>
                  <a:cubicBezTo>
                    <a:pt x="14640" y="3510"/>
                    <a:pt x="14565" y="3553"/>
                    <a:pt x="14183" y="3333"/>
                  </a:cubicBezTo>
                  <a:cubicBezTo>
                    <a:pt x="13953" y="3200"/>
                    <a:pt x="13659" y="3167"/>
                    <a:pt x="13530" y="3265"/>
                  </a:cubicBezTo>
                  <a:cubicBezTo>
                    <a:pt x="13401" y="3363"/>
                    <a:pt x="13234" y="3457"/>
                    <a:pt x="13160" y="3476"/>
                  </a:cubicBezTo>
                  <a:cubicBezTo>
                    <a:pt x="13086" y="3495"/>
                    <a:pt x="12927" y="3586"/>
                    <a:pt x="12806" y="3674"/>
                  </a:cubicBezTo>
                  <a:cubicBezTo>
                    <a:pt x="12485" y="3907"/>
                    <a:pt x="11671" y="3494"/>
                    <a:pt x="11704" y="3115"/>
                  </a:cubicBezTo>
                  <a:cubicBezTo>
                    <a:pt x="11720" y="2941"/>
                    <a:pt x="11579" y="2613"/>
                    <a:pt x="11392" y="2386"/>
                  </a:cubicBezTo>
                  <a:cubicBezTo>
                    <a:pt x="11079" y="2006"/>
                    <a:pt x="11031" y="2003"/>
                    <a:pt x="10812" y="2331"/>
                  </a:cubicBezTo>
                  <a:cubicBezTo>
                    <a:pt x="10681" y="2528"/>
                    <a:pt x="10512" y="2686"/>
                    <a:pt x="10434" y="2686"/>
                  </a:cubicBezTo>
                  <a:cubicBezTo>
                    <a:pt x="10356" y="2686"/>
                    <a:pt x="10256" y="2894"/>
                    <a:pt x="10216" y="3149"/>
                  </a:cubicBezTo>
                  <a:cubicBezTo>
                    <a:pt x="10176" y="3404"/>
                    <a:pt x="10026" y="3666"/>
                    <a:pt x="9883" y="3728"/>
                  </a:cubicBezTo>
                  <a:cubicBezTo>
                    <a:pt x="9653" y="3828"/>
                    <a:pt x="9614" y="4127"/>
                    <a:pt x="9534" y="6305"/>
                  </a:cubicBezTo>
                  <a:cubicBezTo>
                    <a:pt x="9461" y="8290"/>
                    <a:pt x="9483" y="8904"/>
                    <a:pt x="9649" y="9454"/>
                  </a:cubicBezTo>
                  <a:cubicBezTo>
                    <a:pt x="10010" y="10655"/>
                    <a:pt x="9852" y="12109"/>
                    <a:pt x="9447" y="11301"/>
                  </a:cubicBezTo>
                  <a:cubicBezTo>
                    <a:pt x="9356" y="11118"/>
                    <a:pt x="9187" y="10967"/>
                    <a:pt x="9073" y="10967"/>
                  </a:cubicBezTo>
                  <a:cubicBezTo>
                    <a:pt x="8889" y="10967"/>
                    <a:pt x="8889" y="11007"/>
                    <a:pt x="9069" y="11356"/>
                  </a:cubicBezTo>
                  <a:cubicBezTo>
                    <a:pt x="9362" y="11924"/>
                    <a:pt x="9341" y="13319"/>
                    <a:pt x="9032" y="13782"/>
                  </a:cubicBezTo>
                  <a:cubicBezTo>
                    <a:pt x="8799" y="14132"/>
                    <a:pt x="8773" y="14133"/>
                    <a:pt x="8695" y="13796"/>
                  </a:cubicBezTo>
                  <a:cubicBezTo>
                    <a:pt x="8648" y="13595"/>
                    <a:pt x="8651" y="13255"/>
                    <a:pt x="8699" y="13046"/>
                  </a:cubicBezTo>
                  <a:cubicBezTo>
                    <a:pt x="8747" y="12838"/>
                    <a:pt x="8710" y="12180"/>
                    <a:pt x="8617" y="11581"/>
                  </a:cubicBezTo>
                  <a:cubicBezTo>
                    <a:pt x="8488" y="10744"/>
                    <a:pt x="8487" y="10397"/>
                    <a:pt x="8609" y="10074"/>
                  </a:cubicBezTo>
                  <a:cubicBezTo>
                    <a:pt x="8822" y="9509"/>
                    <a:pt x="9043" y="7143"/>
                    <a:pt x="9045" y="5426"/>
                  </a:cubicBezTo>
                  <a:cubicBezTo>
                    <a:pt x="9045" y="4387"/>
                    <a:pt x="8982" y="3925"/>
                    <a:pt x="8806" y="3633"/>
                  </a:cubicBezTo>
                  <a:cubicBezTo>
                    <a:pt x="8619" y="3322"/>
                    <a:pt x="8572" y="2902"/>
                    <a:pt x="8588" y="1622"/>
                  </a:cubicBezTo>
                  <a:lnTo>
                    <a:pt x="8609" y="0"/>
                  </a:lnTo>
                  <a:lnTo>
                    <a:pt x="7889" y="0"/>
                  </a:lnTo>
                  <a:close/>
                  <a:moveTo>
                    <a:pt x="136" y="1568"/>
                  </a:moveTo>
                  <a:cubicBezTo>
                    <a:pt x="61" y="1568"/>
                    <a:pt x="0" y="2022"/>
                    <a:pt x="0" y="2576"/>
                  </a:cubicBezTo>
                  <a:cubicBezTo>
                    <a:pt x="0" y="3129"/>
                    <a:pt x="61" y="3578"/>
                    <a:pt x="136" y="3578"/>
                  </a:cubicBezTo>
                  <a:cubicBezTo>
                    <a:pt x="210" y="3578"/>
                    <a:pt x="271" y="3129"/>
                    <a:pt x="271" y="2576"/>
                  </a:cubicBezTo>
                  <a:cubicBezTo>
                    <a:pt x="271" y="2022"/>
                    <a:pt x="210" y="1568"/>
                    <a:pt x="136" y="1568"/>
                  </a:cubicBezTo>
                  <a:close/>
                  <a:moveTo>
                    <a:pt x="20367" y="6748"/>
                  </a:moveTo>
                  <a:cubicBezTo>
                    <a:pt x="20348" y="6753"/>
                    <a:pt x="20297" y="6851"/>
                    <a:pt x="20202" y="7048"/>
                  </a:cubicBezTo>
                  <a:cubicBezTo>
                    <a:pt x="20083" y="7294"/>
                    <a:pt x="19987" y="7576"/>
                    <a:pt x="19984" y="7668"/>
                  </a:cubicBezTo>
                  <a:cubicBezTo>
                    <a:pt x="19982" y="7761"/>
                    <a:pt x="20038" y="7832"/>
                    <a:pt x="20112" y="7832"/>
                  </a:cubicBezTo>
                  <a:cubicBezTo>
                    <a:pt x="20186" y="7832"/>
                    <a:pt x="20247" y="7740"/>
                    <a:pt x="20247" y="7627"/>
                  </a:cubicBezTo>
                  <a:cubicBezTo>
                    <a:pt x="20247" y="7514"/>
                    <a:pt x="20287" y="7239"/>
                    <a:pt x="20334" y="7014"/>
                  </a:cubicBezTo>
                  <a:cubicBezTo>
                    <a:pt x="20371" y="6834"/>
                    <a:pt x="20385" y="6743"/>
                    <a:pt x="20367" y="6748"/>
                  </a:cubicBezTo>
                  <a:close/>
                  <a:moveTo>
                    <a:pt x="136" y="17906"/>
                  </a:moveTo>
                  <a:cubicBezTo>
                    <a:pt x="61" y="17906"/>
                    <a:pt x="0" y="18361"/>
                    <a:pt x="0" y="18915"/>
                  </a:cubicBezTo>
                  <a:cubicBezTo>
                    <a:pt x="0" y="19469"/>
                    <a:pt x="61" y="19917"/>
                    <a:pt x="136" y="19917"/>
                  </a:cubicBezTo>
                  <a:cubicBezTo>
                    <a:pt x="210" y="19917"/>
                    <a:pt x="271" y="19469"/>
                    <a:pt x="271" y="18915"/>
                  </a:cubicBezTo>
                  <a:cubicBezTo>
                    <a:pt x="271" y="18361"/>
                    <a:pt x="210" y="17906"/>
                    <a:pt x="136" y="1790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64" name="Shape 364"/>
            <p:cNvSpPr/>
            <p:nvPr/>
          </p:nvSpPr>
          <p:spPr>
            <a:xfrm flipH="1">
              <a:off x="7329734" y="7509120"/>
              <a:ext cx="2525109" cy="311161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65" name="image29.png"/>
            <p:cNvPicPr>
              <a:picLocks noChangeAspect="1"/>
            </p:cNvPicPr>
            <p:nvPr/>
          </p:nvPicPr>
          <p:blipFill>
            <a:blip r:embed="rId27" cstate="print">
              <a:extLst/>
            </a:blip>
            <a:stretch>
              <a:fillRect/>
            </a:stretch>
          </p:blipFill>
          <p:spPr>
            <a:xfrm>
              <a:off x="2967958" y="5110489"/>
              <a:ext cx="1176803" cy="1176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6" name="Shape 366"/>
            <p:cNvSpPr/>
            <p:nvPr/>
          </p:nvSpPr>
          <p:spPr>
            <a:xfrm flipH="1" flipV="1">
              <a:off x="4282975" y="6034182"/>
              <a:ext cx="3156865" cy="201106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67" name="image30.png"/>
            <p:cNvPicPr>
              <a:picLocks noChangeAspect="1"/>
            </p:cNvPicPr>
            <p:nvPr/>
          </p:nvPicPr>
          <p:blipFill>
            <a:blip r:embed="rId28" cstate="print">
              <a:extLst/>
            </a:blip>
            <a:stretch>
              <a:fillRect/>
            </a:stretch>
          </p:blipFill>
          <p:spPr>
            <a:xfrm>
              <a:off x="15703139" y="9108279"/>
              <a:ext cx="3536511" cy="768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8" name="Shape 368"/>
            <p:cNvSpPr/>
            <p:nvPr/>
          </p:nvSpPr>
          <p:spPr>
            <a:xfrm>
              <a:off x="12563778" y="6907797"/>
              <a:ext cx="2236794" cy="129101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69" name="image31.png"/>
            <p:cNvPicPr>
              <a:picLocks noChangeAspect="1"/>
            </p:cNvPicPr>
            <p:nvPr/>
          </p:nvPicPr>
          <p:blipFill>
            <a:blip r:embed="rId29" cstate="print">
              <a:extLst/>
            </a:blip>
            <a:stretch>
              <a:fillRect/>
            </a:stretch>
          </p:blipFill>
          <p:spPr>
            <a:xfrm>
              <a:off x="4770431" y="9569630"/>
              <a:ext cx="1980667" cy="178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image32.png"/>
            <p:cNvPicPr>
              <a:picLocks noChangeAspect="1"/>
            </p:cNvPicPr>
            <p:nvPr/>
          </p:nvPicPr>
          <p:blipFill>
            <a:blip r:embed="rId30" cstate="print">
              <a:extLst/>
            </a:blip>
            <a:stretch>
              <a:fillRect/>
            </a:stretch>
          </p:blipFill>
          <p:spPr>
            <a:xfrm>
              <a:off x="15093405" y="11415834"/>
              <a:ext cx="3938867" cy="875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1" name="Shape 371"/>
            <p:cNvSpPr/>
            <p:nvPr/>
          </p:nvSpPr>
          <p:spPr>
            <a:xfrm>
              <a:off x="12133722" y="6995380"/>
              <a:ext cx="4288095" cy="417746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72" name="image33.png"/>
            <p:cNvPicPr>
              <a:picLocks noChangeAspect="1"/>
            </p:cNvPicPr>
            <p:nvPr/>
          </p:nvPicPr>
          <p:blipFill>
            <a:blip r:embed="rId31" cstate="print">
              <a:extLst/>
            </a:blip>
            <a:stretch>
              <a:fillRect/>
            </a:stretch>
          </p:blipFill>
          <p:spPr>
            <a:xfrm>
              <a:off x="13356035" y="8554556"/>
              <a:ext cx="1082887" cy="1082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image34.png"/>
            <p:cNvPicPr>
              <a:picLocks noChangeAspect="1"/>
            </p:cNvPicPr>
            <p:nvPr/>
          </p:nvPicPr>
          <p:blipFill>
            <a:blip r:embed="rId32" cstate="print">
              <a:extLst/>
            </a:blip>
            <a:stretch>
              <a:fillRect/>
            </a:stretch>
          </p:blipFill>
          <p:spPr>
            <a:xfrm>
              <a:off x="6205815" y="5972635"/>
              <a:ext cx="1201063" cy="1201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4" name="Shape 374"/>
            <p:cNvSpPr/>
            <p:nvPr/>
          </p:nvSpPr>
          <p:spPr>
            <a:xfrm flipH="1" flipV="1">
              <a:off x="7386425" y="6911019"/>
              <a:ext cx="975404" cy="67948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75" name="image35.png"/>
            <p:cNvPicPr>
              <a:picLocks noChangeAspect="1"/>
            </p:cNvPicPr>
            <p:nvPr/>
          </p:nvPicPr>
          <p:blipFill>
            <a:blip r:embed="rId33" cstate="print">
              <a:extLst/>
            </a:blip>
            <a:stretch>
              <a:fillRect/>
            </a:stretch>
          </p:blipFill>
          <p:spPr>
            <a:xfrm>
              <a:off x="489571" y="4612970"/>
              <a:ext cx="1790840" cy="17908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6" name="image36.png"/>
            <p:cNvPicPr>
              <a:picLocks noChangeAspect="1"/>
            </p:cNvPicPr>
            <p:nvPr/>
          </p:nvPicPr>
          <p:blipFill>
            <a:blip r:embed="rId34" cstate="print">
              <a:extLst/>
            </a:blip>
            <a:stretch>
              <a:fillRect/>
            </a:stretch>
          </p:blipFill>
          <p:spPr>
            <a:xfrm>
              <a:off x="16480283" y="1062125"/>
              <a:ext cx="3758848" cy="460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7" name="Shape 377"/>
            <p:cNvSpPr/>
            <p:nvPr/>
          </p:nvSpPr>
          <p:spPr>
            <a:xfrm flipV="1">
              <a:off x="12663226" y="1315806"/>
              <a:ext cx="3752123" cy="146259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pic>
          <p:nvPicPr>
            <p:cNvPr id="378" name="image37.png"/>
            <p:cNvPicPr>
              <a:picLocks noChangeAspect="1"/>
            </p:cNvPicPr>
            <p:nvPr/>
          </p:nvPicPr>
          <p:blipFill>
            <a:blip r:embed="rId35" cstate="print">
              <a:extLst/>
            </a:blip>
            <a:stretch>
              <a:fillRect/>
            </a:stretch>
          </p:blipFill>
          <p:spPr>
            <a:xfrm>
              <a:off x="14618803" y="7881929"/>
              <a:ext cx="2678249" cy="1318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9" name="Shape 379"/>
            <p:cNvSpPr/>
            <p:nvPr/>
          </p:nvSpPr>
          <p:spPr>
            <a:xfrm>
              <a:off x="12085574" y="6845082"/>
              <a:ext cx="3623809" cy="25924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81" name="Shape 381"/>
          <p:cNvSpPr/>
          <p:nvPr/>
        </p:nvSpPr>
        <p:spPr>
          <a:xfrm>
            <a:off x="741375" y="431793"/>
            <a:ext cx="6437249" cy="192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>
              <a:defRPr sz="14000">
                <a:solidFill>
                  <a:srgbClr val="CF1F41"/>
                </a:solidFill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lvl1pPr>
          </a:lstStyle>
          <a:p>
            <a:r>
              <a:t>33+21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12087792" y="6708398"/>
            <a:ext cx="3" cy="3659447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3407024" y="521296"/>
            <a:ext cx="17425936" cy="332389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0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pPr>
            <a:r>
              <a:rPr lang="en-US" sz="7200" dirty="0" smtClean="0"/>
              <a:t>Put one’s Head Together on Agenda &amp; Work out  a Solution</a:t>
            </a:r>
            <a:endParaRPr sz="7200" dirty="0"/>
          </a:p>
        </p:txBody>
      </p:sp>
      <p:sp>
        <p:nvSpPr>
          <p:cNvPr id="385" name="Shape 385"/>
          <p:cNvSpPr/>
          <p:nvPr/>
        </p:nvSpPr>
        <p:spPr>
          <a:xfrm>
            <a:off x="2571993" y="12106535"/>
            <a:ext cx="4933238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 defTabSz="642937">
              <a:defRPr sz="6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4000" dirty="0" smtClean="0"/>
              <a:t>Local Governments</a:t>
            </a:r>
            <a:endParaRPr dirty="0"/>
          </a:p>
        </p:txBody>
      </p:sp>
      <p:sp>
        <p:nvSpPr>
          <p:cNvPr id="386" name="Shape 386"/>
          <p:cNvSpPr/>
          <p:nvPr/>
        </p:nvSpPr>
        <p:spPr>
          <a:xfrm>
            <a:off x="7882931" y="12106535"/>
            <a:ext cx="2110951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 defTabSz="642937">
              <a:defRPr sz="6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4000" dirty="0" smtClean="0"/>
              <a:t>Citizens</a:t>
            </a:r>
            <a:endParaRPr dirty="0"/>
          </a:p>
        </p:txBody>
      </p:sp>
      <p:sp>
        <p:nvSpPr>
          <p:cNvPr id="387" name="Shape 387"/>
          <p:cNvSpPr/>
          <p:nvPr/>
        </p:nvSpPr>
        <p:spPr>
          <a:xfrm>
            <a:off x="14964804" y="12106535"/>
            <a:ext cx="2995609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 defTabSz="642937">
              <a:defRPr sz="56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4000" smtClean="0"/>
              <a:t>Businesses</a:t>
            </a: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4202360" y="6516874"/>
            <a:ext cx="7068606" cy="386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8" y="13547"/>
                  <a:pt x="18008" y="6347"/>
                  <a:pt x="2160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</a:ln>
        </p:spPr>
        <p:txBody>
          <a:bodyPr lIns="71436" tIns="71436" rIns="71436" bIns="71436"/>
          <a:lstStyle/>
          <a:p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12323201" y="5889356"/>
            <a:ext cx="6203837" cy="4255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7721" y="13115"/>
                  <a:pt x="521" y="5915"/>
                  <a:pt x="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71436" tIns="71436" rIns="71436" bIns="71436"/>
          <a:lstStyle/>
          <a:p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11832428" y="5351010"/>
            <a:ext cx="2781995" cy="4651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4282" y="19535"/>
                  <a:pt x="7082" y="12335"/>
                  <a:pt x="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</a:ln>
        </p:spPr>
        <p:txBody>
          <a:bodyPr lIns="71436" tIns="71436" rIns="71436" bIns="71436"/>
          <a:lstStyle/>
          <a:p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9804838" y="5917631"/>
            <a:ext cx="2118869" cy="3424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888" y="16889"/>
                  <a:pt x="13088" y="9689"/>
                  <a:pt x="2160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71436" tIns="71436" rIns="71436" bIns="71436"/>
          <a:lstStyle/>
          <a:p>
            <a:endParaRPr/>
          </a:p>
        </p:txBody>
      </p:sp>
      <p:grpSp>
        <p:nvGrpSpPr>
          <p:cNvPr id="394" name="Group 394"/>
          <p:cNvGrpSpPr/>
          <p:nvPr/>
        </p:nvGrpSpPr>
        <p:grpSpPr>
          <a:xfrm>
            <a:off x="6558144" y="7304440"/>
            <a:ext cx="11059300" cy="1209745"/>
            <a:chOff x="0" y="0"/>
            <a:chExt cx="11059298" cy="1209744"/>
          </a:xfrm>
        </p:grpSpPr>
        <p:sp>
          <p:nvSpPr>
            <p:cNvPr id="392" name="Shape 392"/>
            <p:cNvSpPr/>
            <p:nvPr/>
          </p:nvSpPr>
          <p:spPr>
            <a:xfrm>
              <a:off x="0" y="0"/>
              <a:ext cx="11059298" cy="1209744"/>
            </a:xfrm>
            <a:prstGeom prst="roundRect">
              <a:avLst>
                <a:gd name="adj" fmla="val 22144"/>
              </a:avLst>
            </a:prstGeom>
            <a:solidFill>
              <a:srgbClr val="EC5C57"/>
            </a:solidFill>
            <a:ln w="12700" cap="flat">
              <a:noFill/>
              <a:miter lim="400000"/>
            </a:ln>
            <a:effectLst/>
          </p:spPr>
          <p:txBody>
            <a:bodyPr wrap="square" lIns="71436" tIns="71436" rIns="71436" bIns="71436" numCol="1" anchor="ctr">
              <a:noAutofit/>
            </a:bodyPr>
            <a:lstStyle/>
            <a:p>
              <a:pPr>
                <a:defRPr sz="8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ヒラギノ角ゴ Pro W6"/>
                  <a:ea typeface="ヒラギノ角ゴ Pro W6"/>
                  <a:cs typeface="ヒラギノ角ゴ Pro W6"/>
                  <a:sym typeface="ヒラギノ角ゴ Pro W6"/>
                </a:defRPr>
              </a:pPr>
              <a:r>
                <a:rPr lang="en-US" sz="4000" dirty="0" smtClean="0"/>
                <a:t>C</a:t>
              </a:r>
              <a:endParaRPr sz="4000" dirty="0"/>
            </a:p>
          </p:txBody>
        </p:sp>
        <p:sp>
          <p:nvSpPr>
            <p:cNvPr id="393" name="Shape 393"/>
            <p:cNvSpPr/>
            <p:nvPr/>
          </p:nvSpPr>
          <p:spPr>
            <a:xfrm>
              <a:off x="78460" y="224962"/>
              <a:ext cx="10902378" cy="759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>
                <a:defRPr sz="8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ヒラギノ角ゴ Pro W6"/>
                  <a:ea typeface="ヒラギノ角ゴ Pro W6"/>
                  <a:cs typeface="ヒラギノ角ゴ Pro W6"/>
                  <a:sym typeface="ヒラギノ角ゴ Pro W6"/>
                </a:defRPr>
              </a:lvl1pPr>
            </a:lstStyle>
            <a:p>
              <a:r>
                <a:rPr lang="en-US" sz="4000" dirty="0" smtClean="0"/>
                <a:t>Co-Creation Workshop</a:t>
              </a:r>
              <a:endParaRPr dirty="0"/>
            </a:p>
          </p:txBody>
        </p:sp>
      </p:grpSp>
      <p:sp>
        <p:nvSpPr>
          <p:cNvPr id="395" name="Shape 395"/>
          <p:cNvSpPr/>
          <p:nvPr/>
        </p:nvSpPr>
        <p:spPr>
          <a:xfrm>
            <a:off x="10905105" y="12106535"/>
            <a:ext cx="2624413" cy="75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 defTabSz="642937"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4000" dirty="0" smtClean="0"/>
              <a:t>Engineers</a:t>
            </a:r>
            <a:endParaRPr dirty="0"/>
          </a:p>
        </p:txBody>
      </p:sp>
      <p:pic>
        <p:nvPicPr>
          <p:cNvPr id="396" name="image7.ti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504934" y="3535147"/>
            <a:ext cx="3247227" cy="3247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image11.ti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313059" y="8877079"/>
            <a:ext cx="2959444" cy="2959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12.ti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242996" y="8877079"/>
            <a:ext cx="2959444" cy="2959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13.tif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712277" y="8877079"/>
            <a:ext cx="2959445" cy="2959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8.tif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4181560" y="8877079"/>
            <a:ext cx="2959445" cy="2959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9.ti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8530667" y="8877079"/>
            <a:ext cx="2959444" cy="2959445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Shape 402"/>
          <p:cNvSpPr/>
          <p:nvPr/>
        </p:nvSpPr>
        <p:spPr>
          <a:xfrm>
            <a:off x="19162016" y="11989558"/>
            <a:ext cx="1696740" cy="993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algn="l" defTabSz="642937">
              <a:defRPr sz="56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NPO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794093" y="277250"/>
            <a:ext cx="21712246" cy="882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 numCol="1" anchor="ctr">
            <a:spAutoFit/>
          </a:bodyPr>
          <a:lstStyle>
            <a:lvl1pPr algn="l">
              <a:defRPr sz="6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sz="4800" dirty="0" smtClean="0"/>
              <a:t>Co-Creation Workshops being Organized in Various Regions</a:t>
            </a:r>
            <a:r>
              <a:rPr sz="4800" dirty="0" smtClean="0"/>
              <a:t>！</a:t>
            </a:r>
            <a:endParaRPr sz="4800" dirty="0"/>
          </a:p>
        </p:txBody>
      </p:sp>
      <p:grpSp>
        <p:nvGrpSpPr>
          <p:cNvPr id="409" name="Group 409"/>
          <p:cNvGrpSpPr/>
          <p:nvPr/>
        </p:nvGrpSpPr>
        <p:grpSpPr>
          <a:xfrm>
            <a:off x="304472" y="1745432"/>
            <a:ext cx="7456213" cy="5816965"/>
            <a:chOff x="2" y="24782"/>
            <a:chExt cx="7456211" cy="5816963"/>
          </a:xfrm>
        </p:grpSpPr>
        <p:pic>
          <p:nvPicPr>
            <p:cNvPr id="407" name="image38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2" y="670469"/>
              <a:ext cx="7434958" cy="5171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8" name="Shape 408"/>
            <p:cNvSpPr/>
            <p:nvPr/>
          </p:nvSpPr>
          <p:spPr>
            <a:xfrm>
              <a:off x="6210" y="24782"/>
              <a:ext cx="7450003" cy="1128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419" tIns="37419" rIns="37419" bIns="37419" numCol="1" anchor="ctr">
              <a:noAutofit/>
            </a:bodyPr>
            <a:lstStyle/>
            <a:p>
              <a:pPr defTabSz="336772">
                <a:defRPr sz="30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lang="en-US" dirty="0" smtClean="0"/>
                <a:t>Child Care App Idea Workshop</a:t>
              </a:r>
              <a:endParaRPr dirty="0"/>
            </a:p>
            <a:p>
              <a:pPr defTabSz="336772">
                <a:defRPr sz="3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dirty="0"/>
                <a:t>(Code for Ikoma)</a:t>
              </a:r>
            </a:p>
          </p:txBody>
        </p:sp>
      </p:grpSp>
      <p:grpSp>
        <p:nvGrpSpPr>
          <p:cNvPr id="412" name="Group 412"/>
          <p:cNvGrpSpPr/>
          <p:nvPr/>
        </p:nvGrpSpPr>
        <p:grpSpPr>
          <a:xfrm>
            <a:off x="7416226" y="1403403"/>
            <a:ext cx="9551548" cy="6476240"/>
            <a:chOff x="0" y="0"/>
            <a:chExt cx="9551547" cy="6476238"/>
          </a:xfrm>
        </p:grpSpPr>
        <p:pic>
          <p:nvPicPr>
            <p:cNvPr id="410" name="image39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719025" y="824511"/>
              <a:ext cx="8155085" cy="5651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1" name="Shape 411"/>
            <p:cNvSpPr/>
            <p:nvPr/>
          </p:nvSpPr>
          <p:spPr>
            <a:xfrm>
              <a:off x="-1" y="-1"/>
              <a:ext cx="9551548" cy="1658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419" tIns="37419" rIns="37419" bIns="37419" numCol="1" anchor="ctr">
              <a:noAutofit/>
            </a:bodyPr>
            <a:lstStyle/>
            <a:p>
              <a:pPr defTabSz="336772">
                <a:defRPr sz="30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lang="en-US" dirty="0" smtClean="0"/>
                <a:t>Public Transport Ideathon/Hackathon</a:t>
              </a:r>
              <a:r>
                <a:rPr dirty="0"/>
                <a:t/>
              </a:r>
              <a:br>
                <a:rPr dirty="0"/>
              </a:br>
              <a:r>
                <a:rPr dirty="0"/>
                <a:t> </a:t>
              </a:r>
              <a:r>
                <a:rPr dirty="0">
                  <a:latin typeface="+mn-lt"/>
                  <a:ea typeface="+mn-ea"/>
                  <a:cs typeface="+mn-cs"/>
                  <a:sym typeface="Helvetica"/>
                </a:rPr>
                <a:t>(Code for Nanto)</a:t>
              </a:r>
            </a:p>
          </p:txBody>
        </p:sp>
      </p:grpSp>
      <p:grpSp>
        <p:nvGrpSpPr>
          <p:cNvPr id="415" name="Group 415"/>
          <p:cNvGrpSpPr/>
          <p:nvPr/>
        </p:nvGrpSpPr>
        <p:grpSpPr>
          <a:xfrm>
            <a:off x="16368464" y="953344"/>
            <a:ext cx="7677048" cy="7223235"/>
            <a:chOff x="779217" y="-746994"/>
            <a:chExt cx="7677047" cy="7223234"/>
          </a:xfrm>
        </p:grpSpPr>
        <p:pic>
          <p:nvPicPr>
            <p:cNvPr id="413" name="image40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898881" y="1244205"/>
              <a:ext cx="7557383" cy="52320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4" name="Shape 414"/>
            <p:cNvSpPr/>
            <p:nvPr/>
          </p:nvSpPr>
          <p:spPr>
            <a:xfrm>
              <a:off x="779217" y="-746994"/>
              <a:ext cx="7626472" cy="2045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7419" tIns="37419" rIns="37419" bIns="37419" numCol="1" anchor="ctr">
              <a:noAutofit/>
            </a:bodyPr>
            <a:lstStyle/>
            <a:p>
              <a:pPr defTabSz="336772">
                <a:defRPr sz="30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lang="en-US" dirty="0" smtClean="0"/>
                <a:t>Let us discover the agendas &amp; Charms of Tokyo for the Olympic Games</a:t>
              </a:r>
              <a:endParaRPr dirty="0"/>
            </a:p>
            <a:p>
              <a:pPr defTabSz="336772">
                <a:defRPr sz="30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dirty="0"/>
                <a:t> </a:t>
              </a:r>
              <a:r>
                <a:rPr dirty="0">
                  <a:latin typeface="+mn-lt"/>
                  <a:ea typeface="+mn-ea"/>
                  <a:cs typeface="+mn-cs"/>
                  <a:sym typeface="Helvetica"/>
                </a:rPr>
                <a:t>(Code for Tokyo)</a:t>
              </a:r>
            </a:p>
          </p:txBody>
        </p:sp>
      </p:grpSp>
      <p:grpSp>
        <p:nvGrpSpPr>
          <p:cNvPr id="421" name="Group 421"/>
          <p:cNvGrpSpPr/>
          <p:nvPr/>
        </p:nvGrpSpPr>
        <p:grpSpPr>
          <a:xfrm>
            <a:off x="11903968" y="7649989"/>
            <a:ext cx="11595452" cy="5688731"/>
            <a:chOff x="0" y="0"/>
            <a:chExt cx="11595451" cy="6066010"/>
          </a:xfrm>
        </p:grpSpPr>
        <p:pic>
          <p:nvPicPr>
            <p:cNvPr id="419" name="image43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826363" y="1388235"/>
              <a:ext cx="8863154" cy="467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0" name="Shape 420"/>
            <p:cNvSpPr/>
            <p:nvPr/>
          </p:nvSpPr>
          <p:spPr>
            <a:xfrm>
              <a:off x="0" y="0"/>
              <a:ext cx="11595452" cy="1475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ctr">
              <a:noAutofit/>
            </a:bodyPr>
            <a:lstStyle>
              <a:lvl1pPr defTabSz="821531">
                <a:defRPr sz="30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lvl1pPr>
            </a:lstStyle>
            <a:p>
              <a:r>
                <a:rPr lang="en-US" dirty="0" smtClean="0"/>
                <a:t>Open Café Meeting for Discussing on Town Agendas with NPO &amp; Local Government</a:t>
              </a:r>
              <a:endParaRPr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2688" y="7938120"/>
            <a:ext cx="11116823" cy="605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b="1" dirty="0" smtClean="0"/>
              <a:t>Mapping</a:t>
            </a:r>
            <a:r>
              <a:rPr lang="en-US" sz="3000" dirty="0" smtClean="0"/>
              <a:t> Party for Town Walking &amp; Information Collection</a:t>
            </a:r>
            <a:endParaRPr kumimoji="0" lang="en-US" sz="30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ヒラギノ角ゴ Pro W3"/>
              <a:ea typeface="ヒラギノ角ゴ Pro W3"/>
              <a:cs typeface="ヒラギノ角ゴ Pro W3"/>
              <a:sym typeface="ヒラギノ角ゴ Pro W3"/>
            </a:endParaRPr>
          </a:p>
        </p:txBody>
      </p:sp>
      <p:pic>
        <p:nvPicPr>
          <p:cNvPr id="19" name="image41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686944" y="8514185"/>
            <a:ext cx="7090909" cy="475252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/>
        </p:nvSpPr>
        <p:spPr>
          <a:xfrm>
            <a:off x="670720" y="1077035"/>
            <a:ext cx="23165036" cy="106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sz="6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dirty="0" smtClean="0"/>
              <a:t>New Tools, etc. originating from the Community  </a:t>
            </a:r>
            <a:endParaRPr dirty="0"/>
          </a:p>
        </p:txBody>
      </p:sp>
      <p:grpSp>
        <p:nvGrpSpPr>
          <p:cNvPr id="426" name="Group 426"/>
          <p:cNvGrpSpPr/>
          <p:nvPr/>
        </p:nvGrpSpPr>
        <p:grpSpPr>
          <a:xfrm>
            <a:off x="5207224" y="2105472"/>
            <a:ext cx="13953705" cy="11519786"/>
            <a:chOff x="-7925" y="-403501"/>
            <a:chExt cx="13953703" cy="11519785"/>
          </a:xfrm>
        </p:grpSpPr>
        <p:pic>
          <p:nvPicPr>
            <p:cNvPr id="424" name="image47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408701" y="928353"/>
              <a:ext cx="13136300" cy="10187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5" name="Shape 425"/>
            <p:cNvSpPr/>
            <p:nvPr/>
          </p:nvSpPr>
          <p:spPr>
            <a:xfrm>
              <a:off x="-7925" y="-403501"/>
              <a:ext cx="13953703" cy="1529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/>
            <a:p>
              <a:pPr>
                <a:defRPr sz="50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lang="en-US" sz="4000" dirty="0" smtClean="0"/>
                <a:t>5374.jp to let you Know easily </a:t>
              </a:r>
              <a:r>
                <a:rPr lang="en-US" sz="4000" dirty="0" err="1" smtClean="0"/>
                <a:t>garbageTake</a:t>
              </a:r>
              <a:r>
                <a:rPr lang="en-US" sz="4000" dirty="0" smtClean="0"/>
                <a:t>-Out</a:t>
              </a:r>
            </a:p>
            <a:p>
              <a:pPr>
                <a:defRPr sz="50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pPr>
              <a:r>
                <a:rPr lang="en-US" sz="4000" dirty="0" smtClean="0"/>
                <a:t> </a:t>
              </a:r>
              <a:r>
                <a:rPr sz="4000" dirty="0" smtClean="0"/>
                <a:t>(</a:t>
              </a:r>
              <a:r>
                <a:rPr sz="4000" dirty="0"/>
                <a:t>Code for Kanazawa</a:t>
              </a:r>
              <a:r>
                <a:rPr dirty="0" smtClean="0"/>
                <a:t>)</a:t>
              </a:r>
              <a:r>
                <a:rPr lang="en-US" dirty="0" smtClean="0"/>
                <a:t> </a:t>
              </a:r>
              <a:endParaRPr dirty="0"/>
            </a:p>
          </p:txBody>
        </p:sp>
      </p:grp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/>
        </p:nvSpPr>
        <p:spPr>
          <a:xfrm>
            <a:off x="598712" y="572979"/>
            <a:ext cx="23165036" cy="1067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>
              <a:defRPr sz="6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dirty="0" smtClean="0"/>
              <a:t>New </a:t>
            </a:r>
            <a:r>
              <a:rPr lang="en-US" dirty="0" err="1" smtClean="0"/>
              <a:t>Tools,etc</a:t>
            </a:r>
            <a:r>
              <a:rPr lang="en-US" dirty="0" smtClean="0"/>
              <a:t>. Originating from the Community</a:t>
            </a:r>
            <a:endParaRPr dirty="0"/>
          </a:p>
        </p:txBody>
      </p:sp>
      <p:grpSp>
        <p:nvGrpSpPr>
          <p:cNvPr id="431" name="Group 431"/>
          <p:cNvGrpSpPr/>
          <p:nvPr/>
        </p:nvGrpSpPr>
        <p:grpSpPr>
          <a:xfrm>
            <a:off x="3407024" y="1529408"/>
            <a:ext cx="17464869" cy="11735512"/>
            <a:chOff x="144016" y="-1124051"/>
            <a:chExt cx="17464868" cy="11735510"/>
          </a:xfrm>
        </p:grpSpPr>
        <p:sp>
          <p:nvSpPr>
            <p:cNvPr id="429" name="Shape 429"/>
            <p:cNvSpPr/>
            <p:nvPr/>
          </p:nvSpPr>
          <p:spPr>
            <a:xfrm>
              <a:off x="1440160" y="-1124051"/>
              <a:ext cx="13677986" cy="13753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>
                <a:defRPr sz="50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lvl1pPr>
            </a:lstStyle>
            <a:p>
              <a:r>
                <a:rPr lang="en-US" sz="4000" dirty="0" smtClean="0"/>
                <a:t>Sapporo Nursery School Map for Locating Nursery schools on the Map</a:t>
              </a:r>
              <a:endParaRPr dirty="0"/>
            </a:p>
          </p:txBody>
        </p:sp>
        <p:pic>
          <p:nvPicPr>
            <p:cNvPr id="430" name="image48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144016" y="388117"/>
              <a:ext cx="17464868" cy="10223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/>
        </p:nvSpPr>
        <p:spPr>
          <a:xfrm>
            <a:off x="526704" y="298380"/>
            <a:ext cx="20954328" cy="1990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6" tIns="71436" rIns="71436" bIns="71436" anchor="ctr">
            <a:spAutoFit/>
          </a:bodyPr>
          <a:lstStyle>
            <a:lvl1pPr algn="l">
              <a:defRPr sz="6000"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r>
              <a:rPr lang="en-US" dirty="0" smtClean="0"/>
              <a:t>New Tools, etc. originating from Community  </a:t>
            </a:r>
            <a:endParaRPr lang="en-US" dirty="0"/>
          </a:p>
          <a:p>
            <a:endParaRPr dirty="0"/>
          </a:p>
        </p:txBody>
      </p:sp>
      <p:grpSp>
        <p:nvGrpSpPr>
          <p:cNvPr id="436" name="Group 436"/>
          <p:cNvGrpSpPr/>
          <p:nvPr/>
        </p:nvGrpSpPr>
        <p:grpSpPr>
          <a:xfrm>
            <a:off x="2974976" y="1618656"/>
            <a:ext cx="19608224" cy="12097344"/>
            <a:chOff x="1" y="-151617"/>
            <a:chExt cx="19608223" cy="12525754"/>
          </a:xfrm>
        </p:grpSpPr>
        <p:pic>
          <p:nvPicPr>
            <p:cNvPr id="434" name="image49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1" y="874089"/>
              <a:ext cx="19608223" cy="11500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5" name="Shape 435"/>
            <p:cNvSpPr/>
            <p:nvPr/>
          </p:nvSpPr>
          <p:spPr>
            <a:xfrm>
              <a:off x="2767008" y="-151617"/>
              <a:ext cx="14074207" cy="638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6" tIns="71436" rIns="71436" bIns="71436" numCol="1" anchor="ctr">
              <a:spAutoFit/>
            </a:bodyPr>
            <a:lstStyle>
              <a:lvl1pPr>
                <a:defRPr sz="3600">
                  <a:latin typeface="ヒラギノ角ゴ Std"/>
                  <a:ea typeface="ヒラギノ角ゴ Std"/>
                  <a:cs typeface="ヒラギノ角ゴ Std"/>
                  <a:sym typeface="ヒラギノ角ゴ Std"/>
                </a:defRPr>
              </a:lvl1pPr>
            </a:lstStyle>
            <a:p>
              <a:r>
                <a:rPr lang="en-US" dirty="0" smtClean="0"/>
                <a:t>Fire Hydrant Map to Help Firemen Locate Fire Hydrants </a:t>
              </a:r>
              <a:endParaRPr dirty="0"/>
            </a:p>
          </p:txBody>
        </p:sp>
      </p:grp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ヒラギノ角ゴ Pro W3"/>
            <a:ea typeface="ヒラギノ角ゴ Pro W3"/>
            <a:cs typeface="ヒラギノ角ゴ Pro W3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ヒラギノ角ゴ Pro W3"/>
            <a:ea typeface="ヒラギノ角ゴ Pro W3"/>
            <a:cs typeface="ヒラギノ角ゴ Pro W3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ヒラギノ角ゴ Pro W3"/>
            <a:ea typeface="ヒラギノ角ゴ Pro W3"/>
            <a:cs typeface="ヒラギノ角ゴ Pro W3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ヒラギノ角ゴ Pro W3"/>
            <a:ea typeface="ヒラギノ角ゴ Pro W3"/>
            <a:cs typeface="ヒラギノ角ゴ Pro W3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406</Words>
  <Application>Microsoft Office PowerPoint</Application>
  <PresentationFormat>ユーザー設定</PresentationFormat>
  <Paragraphs>59</Paragraphs>
  <Slides>18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19" baseType="lpstr">
      <vt:lpstr>White</vt:lpstr>
      <vt:lpstr>スライド 1</vt:lpstr>
      <vt:lpstr>What is Code for Japan ？</vt:lpstr>
      <vt:lpstr>スライド 3</vt:lpstr>
      <vt:lpstr>スライド 4</vt:lpstr>
      <vt:lpstr>Put one’s Head Together on Agenda &amp; Work out  a Solution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Open Data ＝Tool for Cooperation</vt:lpstr>
      <vt:lpstr>Data Disclosure Creation of a community for Utilization Project Implementation Support(Public-Private  Sector Cooperation)</vt:lpstr>
      <vt:lpstr>At the same time, efforts are required to make the best use of data within the organization. </vt:lpstr>
      <vt:lpstr>I thank you for your attention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IshizakiSiro</cp:lastModifiedBy>
  <cp:revision>63</cp:revision>
  <dcterms:modified xsi:type="dcterms:W3CDTF">2016-02-26T00:50:32Z</dcterms:modified>
</cp:coreProperties>
</file>