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257" r:id="rId2"/>
    <p:sldId id="268" r:id="rId3"/>
    <p:sldId id="264" r:id="rId4"/>
  </p:sldIdLst>
  <p:sldSz cx="9906000" cy="6858000" type="A4"/>
  <p:notesSz cx="7099300" cy="10234613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7" autoAdjust="0"/>
    <p:restoredTop sz="99566" autoAdjust="0"/>
  </p:normalViewPr>
  <p:slideViewPr>
    <p:cSldViewPr>
      <p:cViewPr varScale="1">
        <p:scale>
          <a:sx n="75" d="100"/>
          <a:sy n="75" d="100"/>
        </p:scale>
        <p:origin x="-348" y="-162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0" y="4398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225"/>
        <p:guide pos="22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8" y="9726068"/>
            <a:ext cx="3073400" cy="508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816" tIns="49410" rIns="98816" bIns="49410" numCol="1" anchor="b" anchorCtr="0" compatLnSpc="1">
            <a:prstTxWarp prst="textNoShape">
              <a:avLst/>
            </a:prstTxWarp>
          </a:bodyPr>
          <a:lstStyle>
            <a:lvl1pPr algn="r" defTabSz="988720">
              <a:defRPr kumimoji="1" sz="12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ctr" anchorCtr="0" compatLnSpc="1">
            <a:prstTxWarp prst="textNoShape">
              <a:avLst/>
            </a:prstTxWarp>
          </a:bodyPr>
          <a:lstStyle>
            <a:lvl1pPr algn="l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8" y="3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ctr" anchorCtr="0" compatLnSpc="1">
            <a:prstTxWarp prst="textNoShape">
              <a:avLst/>
            </a:prstTxWarp>
          </a:bodyPr>
          <a:lstStyle>
            <a:lvl1pPr algn="r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4700" y="766763"/>
            <a:ext cx="5549900" cy="384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9" y="4861450"/>
            <a:ext cx="5203825" cy="4607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726068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b" anchorCtr="0" compatLnSpc="1">
            <a:prstTxWarp prst="textNoShape">
              <a:avLst/>
            </a:prstTxWarp>
          </a:bodyPr>
          <a:lstStyle>
            <a:lvl1pPr algn="l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8" y="9726068"/>
            <a:ext cx="3073400" cy="50855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8816" tIns="49410" rIns="98816" bIns="49410" numCol="1" anchor="b" anchorCtr="0" compatLnSpc="1">
            <a:prstTxWarp prst="textNoShape">
              <a:avLst/>
            </a:prstTxWarp>
          </a:bodyPr>
          <a:lstStyle>
            <a:lvl1pPr algn="r" defTabSz="988720">
              <a:defRPr kumimoji="1" sz="12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ヒラギノ角ゴ Pro W6"/>
                <a:ea typeface="ヒラギノ角ゴ Pro W6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Calibri" pitchFamily="34" charset="0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 userDrawn="1"/>
        </p:nvSpPr>
        <p:spPr bwMode="auto">
          <a:xfrm>
            <a:off x="252420" y="6638448"/>
            <a:ext cx="3967000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2013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0" fontAlgn="base" hangingPunct="0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>
                <a:latin typeface="ヒラギノ角ゴ ProN W6" pitchFamily="34" charset="-128"/>
                <a:ea typeface="ヒラギノ角ゴ ProN W6" pitchFamily="34" charset="-128"/>
              </a:rPr>
              <a:t>2013.06.03</a:t>
            </a: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/>
            </a:r>
            <a:b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</a:br>
            <a:r>
              <a:rPr lang="ja-JP" altLang="en-US" sz="2000" dirty="0" smtClean="0">
                <a:latin typeface="ヒラギノ角ゴ ProN W6" pitchFamily="34" charset="-128"/>
                <a:ea typeface="ヒラギノ角ゴ ProN W6" pitchFamily="34" charset="-128"/>
              </a:rPr>
              <a:t>オープンデータ流通推進コンソーシアム 事務局</a:t>
            </a:r>
            <a:endParaRPr lang="en-US" altLang="ja-JP" sz="2000" dirty="0" smtClean="0">
              <a:latin typeface="ヒラギノ角ゴ ProN W6" pitchFamily="34" charset="-128"/>
              <a:ea typeface="ヒラギノ角ゴ ProN W6" pitchFamily="34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3003381"/>
            <a:ext cx="6427985" cy="929675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25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年度活動方針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第四回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 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技術委員会資料</a:t>
            </a:r>
          </a:p>
        </p:txBody>
      </p:sp>
      <p:sp>
        <p:nvSpPr>
          <p:cNvPr id="6" name="Text Box 785"/>
          <p:cNvSpPr txBox="1">
            <a:spLocks noChangeArrowheads="1"/>
          </p:cNvSpPr>
          <p:nvPr/>
        </p:nvSpPr>
        <p:spPr bwMode="auto">
          <a:xfrm>
            <a:off x="8985448" y="195513"/>
            <a:ext cx="828675" cy="284163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dirty="0" smtClean="0">
                <a:solidFill>
                  <a:schemeClr val="bg2"/>
                </a:solidFill>
              </a:rPr>
              <a:t>4-7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議題</a:t>
            </a:r>
            <a:r>
              <a:rPr lang="en-US" altLang="ja-JP" dirty="0" smtClean="0"/>
              <a:t>: </a:t>
            </a:r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25</a:t>
            </a:r>
            <a:r>
              <a:rPr kumimoji="1" lang="ja-JP" altLang="en-US" dirty="0" smtClean="0"/>
              <a:t>年度技術委員会の活動方針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活動項目・候補案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オープンデータに関する技術的な意見交換</a:t>
            </a:r>
          </a:p>
          <a:p>
            <a:pPr lvl="2"/>
            <a:r>
              <a:rPr lang="ja-JP" altLang="en-US" dirty="0" smtClean="0"/>
              <a:t>オープンデータに関する各事例が利用している技術の調査・共有</a:t>
            </a:r>
          </a:p>
          <a:p>
            <a:pPr lvl="2"/>
            <a:r>
              <a:rPr lang="ja-JP" altLang="en-US" dirty="0" smtClean="0"/>
              <a:t>国内外を問わず、オープンデータ</a:t>
            </a:r>
            <a:r>
              <a:rPr lang="ja-JP" altLang="en-US" dirty="0"/>
              <a:t>に関する技術的な意見交換を</a:t>
            </a:r>
            <a:r>
              <a:rPr lang="ja-JP" altLang="en-US" dirty="0" smtClean="0"/>
              <a:t>実施</a:t>
            </a:r>
          </a:p>
          <a:p>
            <a:pPr marL="698500" lvl="1" indent="-342900">
              <a:buFont typeface="+mj-lt"/>
              <a:buAutoNum type="arabicPeriod"/>
            </a:pPr>
            <a:r>
              <a:rPr kumimoji="1" lang="ja-JP" altLang="en-US" dirty="0" smtClean="0"/>
              <a:t>オープンデータに関する技術の集約・精査</a:t>
            </a:r>
          </a:p>
          <a:p>
            <a:pPr lvl="2"/>
            <a:r>
              <a:rPr lang="en-US" altLang="ja-JP" dirty="0"/>
              <a:t>24</a:t>
            </a:r>
            <a:r>
              <a:rPr lang="ja-JP" altLang="en-US" dirty="0" smtClean="0"/>
              <a:t>年度に作成したガイド</a:t>
            </a:r>
            <a:r>
              <a:rPr lang="ja-JP" altLang="en-US" dirty="0"/>
              <a:t>・規格の</a:t>
            </a:r>
            <a:r>
              <a:rPr lang="ja-JP" altLang="en-US" dirty="0" smtClean="0"/>
              <a:t>精査</a:t>
            </a:r>
            <a:endParaRPr lang="ja-JP" altLang="en-US" dirty="0"/>
          </a:p>
          <a:p>
            <a:pPr lvl="2"/>
            <a:r>
              <a:rPr lang="ja-JP" altLang="en-US" dirty="0" smtClean="0">
                <a:sym typeface="Wingdings" pitchFamily="2" charset="2"/>
              </a:rPr>
              <a:t>ガイド・規格</a:t>
            </a:r>
            <a:r>
              <a:rPr lang="ja-JP" altLang="en-US" dirty="0">
                <a:sym typeface="Wingdings" pitchFamily="2" charset="2"/>
              </a:rPr>
              <a:t>を普及させるための体制や周辺ツールの整備</a:t>
            </a:r>
          </a:p>
          <a:p>
            <a:pPr lvl="2"/>
            <a:r>
              <a:rPr lang="ja-JP" altLang="en-US" dirty="0" smtClean="0">
                <a:sym typeface="Wingdings" pitchFamily="2" charset="2"/>
              </a:rPr>
              <a:t>ガイド・規格の充実・集約</a:t>
            </a:r>
          </a:p>
          <a:p>
            <a:pPr marL="698500" lvl="1" indent="-342900">
              <a:buFont typeface="+mj-lt"/>
              <a:buAutoNum type="arabicPeriod"/>
            </a:pPr>
            <a:r>
              <a:rPr lang="ja-JP" altLang="en-US" dirty="0" smtClean="0"/>
              <a:t>国際化</a:t>
            </a:r>
            <a:r>
              <a:rPr lang="ja-JP" altLang="en-US" dirty="0"/>
              <a:t>・標準化関連</a:t>
            </a:r>
          </a:p>
          <a:p>
            <a:pPr lvl="2"/>
            <a:r>
              <a:rPr lang="ja-JP" altLang="en-US" dirty="0"/>
              <a:t>国際的な舞台に日本の取り込みを紹介し、プロモーションを実施する。</a:t>
            </a:r>
          </a:p>
          <a:p>
            <a:pPr lvl="2"/>
            <a:r>
              <a:rPr lang="ja-JP" altLang="en-US" dirty="0"/>
              <a:t>フロントランナーとなれる</a:t>
            </a:r>
            <a:r>
              <a:rPr lang="ja-JP" altLang="en-US" dirty="0" smtClean="0"/>
              <a:t>分野を発掘し、そこから標準化</a:t>
            </a:r>
            <a:r>
              <a:rPr lang="ja-JP" altLang="en-US"/>
              <a:t>活動</a:t>
            </a:r>
            <a:r>
              <a:rPr lang="ja-JP" altLang="en-US" smtClean="0"/>
              <a:t>に取り組む。</a:t>
            </a:r>
            <a:endParaRPr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071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ヒラギノ角ゴ ProN W6"/>
            <a:ea typeface="ヒラギノ角ゴ ProN W6"/>
            <a:cs typeface="ヒラギノ角ゴ ProN W6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</Words>
  <Application>Microsoft Office PowerPoint</Application>
  <PresentationFormat>A4 210 x 297 mm</PresentationFormat>
  <Paragraphs>17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SUPERP</vt:lpstr>
      <vt:lpstr>オープンデータ流通推進コンソーシアム 25年度活動方針</vt:lpstr>
      <vt:lpstr>議題: 平成25年度技術委員会の活動方針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2013-05-31T12:11:04Z</dcterms:modified>
</cp:coreProperties>
</file>