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7"/>
  </p:notesMasterIdLst>
  <p:handoutMasterIdLst>
    <p:handoutMasterId r:id="rId8"/>
  </p:handoutMasterIdLst>
  <p:sldIdLst>
    <p:sldId id="257" r:id="rId2"/>
    <p:sldId id="265" r:id="rId3"/>
    <p:sldId id="266" r:id="rId4"/>
    <p:sldId id="267" r:id="rId5"/>
    <p:sldId id="264" r:id="rId6"/>
  </p:sldIdLst>
  <p:sldSz cx="9906000" cy="6858000" type="A4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7" autoAdjust="0"/>
    <p:restoredTop sz="99566" autoAdjust="0"/>
  </p:normalViewPr>
  <p:slideViewPr>
    <p:cSldViewPr>
      <p:cViewPr varScale="1">
        <p:scale>
          <a:sx n="76" d="100"/>
          <a:sy n="76" d="100"/>
        </p:scale>
        <p:origin x="-960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58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2950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715160"/>
            <a:ext cx="4982732" cy="44685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l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58" y="9433395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69" tIns="47687" rIns="95369" bIns="47687" numCol="1" anchor="b" anchorCtr="0" compatLnSpc="1">
            <a:prstTxWarp prst="textNoShape">
              <a:avLst/>
            </a:prstTxWarp>
          </a:bodyPr>
          <a:lstStyle>
            <a:lvl1pPr algn="r" defTabSz="95423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ヒラギノ角ゴ Pro W6"/>
                <a:ea typeface="ヒラギノ角ゴ Pro W6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2013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ＤＦＧ華康ゴシック体W5" pitchFamily="50" charset="-128"/>
          <a:ea typeface="ＤＦＧ華康ゴシック体W5" pitchFamily="50" charset="-128"/>
          <a:cs typeface="+mj-cs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smtClean="0">
                <a:latin typeface="ヒラギノ角ゴ ProN W6" pitchFamily="34" charset="-128"/>
                <a:ea typeface="ヒラギノ角ゴ ProN W6" pitchFamily="34" charset="-128"/>
              </a:rPr>
              <a:t>2013.12.04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2378536"/>
            <a:ext cx="6427985" cy="1914560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情報流通連携基盤・外部仕様書</a:t>
            </a:r>
            <a:b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（平成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24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年度版）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Call for Comment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結果報告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年度第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回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 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技術委員会資料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smtClean="0">
                <a:solidFill>
                  <a:schemeClr val="bg2"/>
                </a:solidFill>
              </a:rPr>
              <a:t>1-2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Call for Comment</a:t>
            </a:r>
            <a:r>
              <a:rPr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282106" cy="5268127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意見募集期間</a:t>
            </a:r>
          </a:p>
          <a:p>
            <a:pPr lvl="1"/>
            <a:r>
              <a:rPr lang="en-US" altLang="ja-JP" dirty="0" smtClean="0"/>
              <a:t>2013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9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日～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10</a:t>
            </a:r>
            <a:r>
              <a:rPr lang="ja-JP" altLang="en-US" dirty="0" smtClean="0"/>
              <a:t>日</a:t>
            </a:r>
          </a:p>
          <a:p>
            <a:r>
              <a:rPr lang="ja-JP" altLang="en-US" dirty="0" smtClean="0"/>
              <a:t>意見募集方法</a:t>
            </a:r>
          </a:p>
          <a:p>
            <a:pPr lvl="1"/>
            <a:r>
              <a:rPr lang="ja-JP" altLang="en-US" dirty="0" smtClean="0"/>
              <a:t>オープンデータ流通推進コンソーシアムの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サイトに以下の内容を掲載したページを掲載</a:t>
            </a:r>
          </a:p>
          <a:p>
            <a:pPr lvl="2"/>
            <a:r>
              <a:rPr lang="en-US" altLang="ja-JP" dirty="0"/>
              <a:t>http://www.opendata.gr.jp/cfc/</a:t>
            </a:r>
            <a:endParaRPr lang="ja-JP" altLang="en-US" dirty="0"/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/>
              <a:t>仕様書作成の背景と目的募集内容を掲載し、メールにて意見を受け付け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/>
              <a:t>仕様書の規定方針概要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/>
              <a:t>仕様書の作成経緯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/>
              <a:t>意見の提出方法・提出期限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/>
              <a:t>今後の予定</a:t>
            </a:r>
            <a:endParaRPr lang="ja-JP" altLang="en-US" dirty="0" smtClean="0"/>
          </a:p>
          <a:p>
            <a:pPr lvl="1"/>
            <a:r>
              <a:rPr lang="ja-JP" altLang="en-US" dirty="0"/>
              <a:t>メール</a:t>
            </a:r>
            <a:r>
              <a:rPr lang="ja-JP" altLang="en-US" dirty="0" smtClean="0"/>
              <a:t>にて意見を受け付け</a:t>
            </a:r>
            <a:endParaRPr lang="en-US" altLang="ja-JP" dirty="0" smtClean="0"/>
          </a:p>
          <a:p>
            <a:r>
              <a:rPr lang="ja-JP" altLang="en-US" dirty="0" smtClean="0"/>
              <a:t>受け付けた意見総数</a:t>
            </a:r>
            <a:r>
              <a:rPr lang="en-US" altLang="ja-JP" dirty="0" smtClean="0"/>
              <a:t>: 6</a:t>
            </a:r>
            <a:r>
              <a:rPr lang="ja-JP" altLang="en-US" dirty="0" smtClean="0"/>
              <a:t>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54076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意見</a:t>
            </a:r>
            <a:r>
              <a:rPr lang="ja-JP" altLang="en-US" dirty="0" smtClean="0"/>
              <a:t>募集</a:t>
            </a:r>
            <a:r>
              <a:rPr lang="ja-JP" altLang="en-US" dirty="0"/>
              <a:t>ページ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16" y="1340768"/>
            <a:ext cx="4457906" cy="4868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1" y="1340768"/>
            <a:ext cx="4643860" cy="403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96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意見概要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他の規格との連携・関連性に関する意見</a:t>
            </a:r>
          </a:p>
          <a:p>
            <a:pPr lvl="1"/>
            <a:r>
              <a:rPr lang="ja-JP" altLang="en-US" dirty="0" smtClean="0"/>
              <a:t>他の団体で規定されている規格等（たとえば下記）との連携をしながらブラッシュアップすべき。</a:t>
            </a:r>
          </a:p>
          <a:p>
            <a:pPr lvl="2"/>
            <a:r>
              <a:rPr lang="en-US" altLang="ja-JP" dirty="0" smtClean="0"/>
              <a:t>W3C: Linked Data Platform</a:t>
            </a:r>
          </a:p>
          <a:p>
            <a:pPr lvl="2"/>
            <a:r>
              <a:rPr kumimoji="1" lang="en-US" altLang="ja-JP" dirty="0" smtClean="0"/>
              <a:t>IMI</a:t>
            </a:r>
            <a:r>
              <a:rPr kumimoji="1" lang="ja-JP" altLang="en-US" dirty="0" smtClean="0"/>
              <a:t>（</a:t>
            </a:r>
            <a:r>
              <a:rPr lang="en-US" altLang="ja-JP" dirty="0" err="1" smtClean="0"/>
              <a:t>Infrustructure</a:t>
            </a:r>
            <a:r>
              <a:rPr lang="en-US" altLang="ja-JP" dirty="0" smtClean="0"/>
              <a:t> </a:t>
            </a:r>
            <a:r>
              <a:rPr lang="en-US" altLang="ja-JP" dirty="0"/>
              <a:t>for Multi-layer </a:t>
            </a:r>
            <a:r>
              <a:rPr lang="en-US" altLang="ja-JP" dirty="0" smtClean="0"/>
              <a:t>Interoperability: </a:t>
            </a:r>
            <a:r>
              <a:rPr kumimoji="1" lang="ja-JP" altLang="en-US" dirty="0" smtClean="0"/>
              <a:t>共通語彙基盤）</a:t>
            </a:r>
          </a:p>
          <a:p>
            <a:pPr lvl="1"/>
            <a:r>
              <a:rPr lang="ja-JP" altLang="en-US" dirty="0"/>
              <a:t>これら</a:t>
            </a:r>
            <a:r>
              <a:rPr lang="ja-JP" altLang="en-US" dirty="0" smtClean="0"/>
              <a:t>の規格が改定・更新されることにも考慮すべき。</a:t>
            </a:r>
          </a:p>
          <a:p>
            <a:pPr lvl="2"/>
            <a:r>
              <a:rPr lang="ja-JP" altLang="en-US" dirty="0" smtClean="0"/>
              <a:t>たとえば、</a:t>
            </a:r>
            <a:r>
              <a:rPr lang="en-US" altLang="ja-JP" dirty="0" smtClean="0"/>
              <a:t>RDF</a:t>
            </a:r>
            <a:r>
              <a:rPr lang="ja-JP" altLang="en-US" dirty="0" smtClean="0"/>
              <a:t>は現在</a:t>
            </a:r>
            <a:r>
              <a:rPr lang="en-US" altLang="ja-JP" dirty="0" smtClean="0"/>
              <a:t>W3C</a:t>
            </a:r>
            <a:r>
              <a:rPr lang="ja-JP" altLang="en-US" dirty="0" smtClean="0"/>
              <a:t>内で改訂作業中</a:t>
            </a:r>
            <a:endParaRPr kumimoji="1" lang="ja-JP" altLang="en-US" dirty="0" smtClean="0"/>
          </a:p>
          <a:p>
            <a:r>
              <a:rPr kumimoji="1" lang="ja-JP" altLang="en-US" dirty="0" smtClean="0"/>
              <a:t>セキュリティに関する意見</a:t>
            </a:r>
          </a:p>
          <a:p>
            <a:pPr lvl="1"/>
            <a:r>
              <a:rPr lang="en-US" altLang="ja-JP" dirty="0"/>
              <a:t>A</a:t>
            </a:r>
            <a:r>
              <a:rPr lang="en-US" altLang="ja-JP" dirty="0" smtClean="0"/>
              <a:t>PI</a:t>
            </a:r>
            <a:r>
              <a:rPr lang="ja-JP" altLang="en-US" dirty="0" smtClean="0"/>
              <a:t>の「制限事項」に記載されているユーザになるための条件が明確でない。</a:t>
            </a:r>
          </a:p>
          <a:p>
            <a:pPr lvl="1"/>
            <a:r>
              <a:rPr lang="ja-JP" altLang="en-US" dirty="0" smtClean="0"/>
              <a:t>データベースの構築に関するセキュリティ要件が必要である。</a:t>
            </a:r>
            <a:endParaRPr kumimoji="1" lang="ja-JP" altLang="en-US" dirty="0" smtClean="0"/>
          </a:p>
          <a:p>
            <a:r>
              <a:rPr lang="ja-JP" altLang="en-US" dirty="0" smtClean="0"/>
              <a:t>その他</a:t>
            </a:r>
          </a:p>
          <a:p>
            <a:pPr lvl="1"/>
            <a:r>
              <a:rPr kumimoji="1" lang="ja-JP" altLang="en-US" dirty="0" smtClean="0"/>
              <a:t>「データ規格」や「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規格」に加えて、サーバ構築方法や利用方法に関するガイダンスが必要である。</a:t>
            </a:r>
          </a:p>
          <a:p>
            <a:pPr lvl="1"/>
            <a:r>
              <a:rPr kumimoji="1" lang="ja-JP" altLang="en-US" dirty="0" smtClean="0"/>
              <a:t>日本の歴史・伝統的文化に関するボキャブラリを整備してはどうか。</a:t>
            </a:r>
          </a:p>
          <a:p>
            <a:pPr lvl="2"/>
            <a:r>
              <a:rPr lang="ja-JP" altLang="en-US" dirty="0" smtClean="0"/>
              <a:t>文化財関連／和暦や尺貫法／伝統工芸品 など</a:t>
            </a:r>
            <a:endParaRPr kumimoji="1" lang="ja-JP" altLang="en-US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EB0C9-E24B-463D-BB62-FF98DEA61778}" type="slidenum">
              <a:rPr lang="ja-JP" altLang="en-US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771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</Words>
  <Application>Microsoft Office PowerPoint</Application>
  <PresentationFormat>A4 210 x 297 mm</PresentationFormat>
  <Paragraphs>35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SUPERP</vt:lpstr>
      <vt:lpstr>オープンデータ流通推進コンソーシアム 情報流通連携基盤・外部仕様書 （平成24年度版） Call for Comment結果報告</vt:lpstr>
      <vt:lpstr>Call for Comment概要</vt:lpstr>
      <vt:lpstr>意見募集ページ</vt:lpstr>
      <vt:lpstr>意見概要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2013-11-21T02:29:18Z</dcterms:modified>
</cp:coreProperties>
</file>