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24" autoAdjust="0"/>
    <p:restoredTop sz="94660"/>
  </p:normalViewPr>
  <p:slideViewPr>
    <p:cSldViewPr>
      <p:cViewPr>
        <p:scale>
          <a:sx n="93" d="100"/>
          <a:sy n="93" d="100"/>
        </p:scale>
        <p:origin x="-1284" y="-6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968E-1055-413A-A934-6E7FA35A3371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834B-12A2-4447-9C82-5594CA20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07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968E-1055-413A-A934-6E7FA35A3371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834B-12A2-4447-9C82-5594CA20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75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968E-1055-413A-A934-6E7FA35A3371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834B-12A2-4447-9C82-5594CA20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605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968E-1055-413A-A934-6E7FA35A3371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834B-12A2-4447-9C82-5594CA20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461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968E-1055-413A-A934-6E7FA35A3371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834B-12A2-4447-9C82-5594CA20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713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968E-1055-413A-A934-6E7FA35A3371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834B-12A2-4447-9C82-5594CA20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9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968E-1055-413A-A934-6E7FA35A3371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834B-12A2-4447-9C82-5594CA20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128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968E-1055-413A-A934-6E7FA35A3371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834B-12A2-4447-9C82-5594CA20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54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968E-1055-413A-A934-6E7FA35A3371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834B-12A2-4447-9C82-5594CA20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715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968E-1055-413A-A934-6E7FA35A3371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834B-12A2-4447-9C82-5594CA20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24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968E-1055-413A-A934-6E7FA35A3371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834B-12A2-4447-9C82-5594CA20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71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1968E-1055-413A-A934-6E7FA35A3371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6834B-12A2-4447-9C82-5594CA204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2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128464" y="1484784"/>
            <a:ext cx="0" cy="14401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28464" y="3789040"/>
            <a:ext cx="0" cy="14401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正方形/長方形 115"/>
          <p:cNvSpPr/>
          <p:nvPr/>
        </p:nvSpPr>
        <p:spPr>
          <a:xfrm>
            <a:off x="17254" y="548680"/>
            <a:ext cx="9832291" cy="627586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正方形/長方形 117"/>
          <p:cNvSpPr/>
          <p:nvPr/>
        </p:nvSpPr>
        <p:spPr>
          <a:xfrm>
            <a:off x="8697417" y="1029232"/>
            <a:ext cx="1080120" cy="5115239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随行者・</a:t>
            </a:r>
            <a:r>
              <a:rPr lang="ja-JP" altLang="en-US" sz="1400" dirty="0" smtClean="0">
                <a:solidFill>
                  <a:schemeClr val="tx1"/>
                </a:solidFill>
              </a:rPr>
              <a:t>会員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56456" y="-146703"/>
            <a:ext cx="97210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オープンデータ流通推進</a:t>
            </a:r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コンソーシアム　</a:t>
            </a:r>
            <a:r>
              <a:rPr kumimoji="1"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４</a:t>
            </a:r>
            <a:r>
              <a:rPr kumimoji="1"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回 利活用・普及委員会　座席表</a:t>
            </a:r>
            <a:endParaRPr kumimoji="1" lang="en-US" altLang="ja-JP" sz="16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200" dirty="0" smtClean="0">
                <a:latin typeface="+mn-ea"/>
              </a:rPr>
              <a:t>　■日時：</a:t>
            </a:r>
            <a:r>
              <a:rPr lang="en-US" altLang="ja-JP" sz="1200" dirty="0" smtClean="0">
                <a:latin typeface="+mn-ea"/>
              </a:rPr>
              <a:t>2014</a:t>
            </a:r>
            <a:r>
              <a:rPr lang="ja-JP" altLang="en-US" sz="1200" dirty="0" smtClean="0">
                <a:latin typeface="+mn-ea"/>
              </a:rPr>
              <a:t>年</a:t>
            </a:r>
            <a:r>
              <a:rPr lang="en-US" altLang="ja-JP" sz="1200" dirty="0">
                <a:latin typeface="+mn-ea"/>
              </a:rPr>
              <a:t>3</a:t>
            </a:r>
            <a:r>
              <a:rPr lang="ja-JP" altLang="en-US" sz="1200" dirty="0" smtClean="0">
                <a:latin typeface="+mn-ea"/>
              </a:rPr>
              <a:t>月</a:t>
            </a:r>
            <a:r>
              <a:rPr lang="en-US" altLang="ja-JP" sz="1200" dirty="0" smtClean="0">
                <a:latin typeface="+mn-ea"/>
              </a:rPr>
              <a:t>13</a:t>
            </a:r>
            <a:r>
              <a:rPr lang="ja-JP" altLang="en-US" sz="1200" smtClean="0">
                <a:latin typeface="+mn-ea"/>
              </a:rPr>
              <a:t>日（木）</a:t>
            </a:r>
            <a:r>
              <a:rPr lang="en-US" altLang="ja-JP" sz="1200" dirty="0" smtClean="0">
                <a:latin typeface="+mn-ea"/>
              </a:rPr>
              <a:t>10</a:t>
            </a:r>
            <a:r>
              <a:rPr lang="ja-JP" altLang="en-US" sz="1200" dirty="0" smtClean="0">
                <a:latin typeface="+mn-ea"/>
              </a:rPr>
              <a:t>：</a:t>
            </a:r>
            <a:r>
              <a:rPr lang="en-US" altLang="ja-JP" sz="1200" dirty="0" smtClean="0">
                <a:latin typeface="+mn-ea"/>
              </a:rPr>
              <a:t>00</a:t>
            </a:r>
            <a:r>
              <a:rPr lang="ja-JP" altLang="en-US" sz="1200" dirty="0" smtClean="0">
                <a:latin typeface="+mn-ea"/>
              </a:rPr>
              <a:t>～</a:t>
            </a:r>
            <a:r>
              <a:rPr lang="en-US" altLang="ja-JP" sz="1200" dirty="0" smtClean="0">
                <a:latin typeface="+mn-ea"/>
              </a:rPr>
              <a:t>12</a:t>
            </a:r>
            <a:r>
              <a:rPr lang="ja-JP" altLang="en-US" sz="1200" dirty="0" smtClean="0">
                <a:latin typeface="+mn-ea"/>
              </a:rPr>
              <a:t>：</a:t>
            </a:r>
            <a:r>
              <a:rPr lang="en-US" altLang="ja-JP" sz="1200" dirty="0" smtClean="0">
                <a:latin typeface="+mn-ea"/>
              </a:rPr>
              <a:t>00</a:t>
            </a:r>
            <a:r>
              <a:rPr lang="ja-JP" altLang="en-US" sz="1200" dirty="0" smtClean="0">
                <a:latin typeface="+mn-ea"/>
              </a:rPr>
              <a:t>　　</a:t>
            </a:r>
            <a:r>
              <a:rPr kumimoji="1" lang="ja-JP" altLang="en-US" sz="1200" dirty="0" smtClean="0">
                <a:latin typeface="+mn-ea"/>
              </a:rPr>
              <a:t>　■場所：三菱総合研究所</a:t>
            </a:r>
            <a:r>
              <a:rPr lang="en-US" altLang="ja-JP" sz="1200" dirty="0" smtClean="0">
                <a:latin typeface="+mn-ea"/>
              </a:rPr>
              <a:t>4</a:t>
            </a:r>
            <a:r>
              <a:rPr lang="ja-JP" altLang="en-US" sz="1200" dirty="0" smtClean="0">
                <a:latin typeface="+mn-ea"/>
              </a:rPr>
              <a:t>階</a:t>
            </a:r>
            <a:r>
              <a:rPr lang="ja-JP" altLang="en-US" sz="1200" dirty="0">
                <a:latin typeface="+mn-ea"/>
              </a:rPr>
              <a:t>　大</a:t>
            </a:r>
            <a:r>
              <a:rPr lang="ja-JP" altLang="en-US" sz="1200" dirty="0" smtClean="0">
                <a:latin typeface="+mn-ea"/>
              </a:rPr>
              <a:t>会議室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874725" y="59196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HGPｺﾞｼｯｸE" pitchFamily="50" charset="-128"/>
                <a:ea typeface="HGPｺﾞｼｯｸE" pitchFamily="50" charset="-128"/>
              </a:rPr>
              <a:t>（敬称略）</a:t>
            </a:r>
            <a:endParaRPr kumimoji="1" lang="ja-JP" altLang="en-US" sz="1400" dirty="0"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4880992" y="6093296"/>
            <a:ext cx="987270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+mn-ea"/>
              </a:rPr>
              <a:t>技術委員会委員　</a:t>
            </a:r>
            <a:endParaRPr kumimoji="1" lang="en-US" altLang="ja-JP" sz="900" dirty="0" smtClean="0">
              <a:latin typeface="+mn-ea"/>
            </a:endParaRPr>
          </a:p>
          <a:p>
            <a:r>
              <a:rPr lang="ja-JP" altLang="en-US" sz="1000" dirty="0" smtClean="0">
                <a:latin typeface="+mn-ea"/>
              </a:rPr>
              <a:t>越塚</a:t>
            </a:r>
            <a:r>
              <a:rPr lang="ja-JP" altLang="en-US" sz="1000" dirty="0">
                <a:latin typeface="+mn-ea"/>
              </a:rPr>
              <a:t>　</a:t>
            </a:r>
            <a:r>
              <a:rPr lang="ja-JP" altLang="en-US" sz="1000" dirty="0" smtClean="0">
                <a:latin typeface="+mn-ea"/>
              </a:rPr>
              <a:t>登 主査</a:t>
            </a:r>
            <a:endParaRPr kumimoji="1" lang="en-US" altLang="ja-JP" sz="1000" dirty="0" smtClean="0">
              <a:latin typeface="+mn-ea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98537" y="6487452"/>
            <a:ext cx="1332358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000" dirty="0" smtClean="0">
                <a:latin typeface="+mn-ea"/>
              </a:rPr>
              <a:t>村上 文洋</a:t>
            </a:r>
            <a:r>
              <a:rPr lang="ja-JP" altLang="en-US" sz="1000" dirty="0">
                <a:latin typeface="+mn-ea"/>
              </a:rPr>
              <a:t> </a:t>
            </a:r>
            <a:r>
              <a:rPr kumimoji="1" lang="ja-JP" altLang="en-US" sz="1000" dirty="0" smtClean="0">
                <a:latin typeface="+mn-ea"/>
              </a:rPr>
              <a:t>副主査　</a:t>
            </a:r>
            <a:endParaRPr kumimoji="1" lang="ja-JP" altLang="en-US" sz="1000" dirty="0">
              <a:latin typeface="+mn-ea"/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1993901" y="6165304"/>
            <a:ext cx="1159292" cy="24622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ja-JP" altLang="en-US" sz="1000" dirty="0" smtClean="0">
                <a:latin typeface="+mn-ea"/>
              </a:rPr>
              <a:t>中村 伊</a:t>
            </a:r>
            <a:r>
              <a:rPr lang="ja-JP" altLang="en-US" sz="1000" dirty="0">
                <a:latin typeface="+mn-ea"/>
              </a:rPr>
              <a:t>知</a:t>
            </a:r>
            <a:r>
              <a:rPr lang="ja-JP" altLang="en-US" sz="1000" dirty="0" smtClean="0">
                <a:latin typeface="+mn-ea"/>
              </a:rPr>
              <a:t>哉 主査</a:t>
            </a:r>
            <a:endParaRPr kumimoji="1" lang="ja-JP" altLang="en-US" sz="1000" dirty="0">
              <a:latin typeface="+mn-ea"/>
            </a:endParaRPr>
          </a:p>
        </p:txBody>
      </p:sp>
      <p:grpSp>
        <p:nvGrpSpPr>
          <p:cNvPr id="167" name="グループ化 166"/>
          <p:cNvGrpSpPr/>
          <p:nvPr/>
        </p:nvGrpSpPr>
        <p:grpSpPr>
          <a:xfrm>
            <a:off x="3508166" y="692696"/>
            <a:ext cx="280746" cy="2572972"/>
            <a:chOff x="4117125" y="-274883"/>
            <a:chExt cx="278303" cy="2706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68" name="正方形/長方形 167"/>
            <p:cNvSpPr/>
            <p:nvPr/>
          </p:nvSpPr>
          <p:spPr>
            <a:xfrm rot="5406201">
              <a:off x="3578512" y="1616815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正方形/長方形 168"/>
            <p:cNvSpPr/>
            <p:nvPr/>
          </p:nvSpPr>
          <p:spPr>
            <a:xfrm rot="5406201">
              <a:off x="3580953" y="263730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4" name="グループ化 173"/>
          <p:cNvGrpSpPr/>
          <p:nvPr/>
        </p:nvGrpSpPr>
        <p:grpSpPr>
          <a:xfrm>
            <a:off x="4036353" y="692696"/>
            <a:ext cx="318894" cy="2573223"/>
            <a:chOff x="4117125" y="-274883"/>
            <a:chExt cx="278303" cy="2706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75" name="正方形/長方形 174"/>
            <p:cNvSpPr/>
            <p:nvPr/>
          </p:nvSpPr>
          <p:spPr>
            <a:xfrm rot="5406201">
              <a:off x="3578512" y="1616815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正方形/長方形 175"/>
            <p:cNvSpPr/>
            <p:nvPr/>
          </p:nvSpPr>
          <p:spPr>
            <a:xfrm rot="5406201">
              <a:off x="3580953" y="263730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2" name="グループ化 181"/>
          <p:cNvGrpSpPr/>
          <p:nvPr/>
        </p:nvGrpSpPr>
        <p:grpSpPr>
          <a:xfrm>
            <a:off x="5547300" y="686825"/>
            <a:ext cx="279523" cy="2553974"/>
            <a:chOff x="4117125" y="-274883"/>
            <a:chExt cx="278303" cy="2706172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83" name="正方形/長方形 182"/>
            <p:cNvSpPr/>
            <p:nvPr/>
          </p:nvSpPr>
          <p:spPr>
            <a:xfrm rot="5406201">
              <a:off x="3578512" y="1616815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4" name="正方形/長方形 183"/>
            <p:cNvSpPr/>
            <p:nvPr/>
          </p:nvSpPr>
          <p:spPr>
            <a:xfrm rot="5406201">
              <a:off x="3580953" y="263730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3790131" y="1029232"/>
            <a:ext cx="246221" cy="1870064"/>
          </a:xfrm>
          <a:prstGeom prst="rect">
            <a:avLst/>
          </a:prstGeom>
          <a:noFill/>
        </p:spPr>
        <p:txBody>
          <a:bodyPr vert="eaVert" wrap="none" lIns="0" rIns="0" rtlCol="0">
            <a:spAutoFit/>
          </a:bodyPr>
          <a:lstStyle/>
          <a:p>
            <a:r>
              <a:rPr kumimoji="1" lang="ja-JP" altLang="en-US" sz="1600" dirty="0" smtClean="0"/>
              <a:t>勝手表彰</a:t>
            </a:r>
            <a:r>
              <a:rPr lang="ja-JP" altLang="en-US" sz="1600" dirty="0"/>
              <a:t>　</a:t>
            </a:r>
            <a:r>
              <a:rPr kumimoji="1" lang="ja-JP" altLang="en-US" sz="1600" dirty="0" smtClean="0"/>
              <a:t>受賞者席</a:t>
            </a:r>
            <a:endParaRPr kumimoji="1" lang="ja-JP" altLang="en-US" sz="1600" dirty="0"/>
          </a:p>
        </p:txBody>
      </p:sp>
      <p:grpSp>
        <p:nvGrpSpPr>
          <p:cNvPr id="196" name="グループ化 195"/>
          <p:cNvGrpSpPr/>
          <p:nvPr/>
        </p:nvGrpSpPr>
        <p:grpSpPr>
          <a:xfrm>
            <a:off x="6123364" y="686576"/>
            <a:ext cx="279523" cy="2553974"/>
            <a:chOff x="4117125" y="-274883"/>
            <a:chExt cx="278303" cy="2706172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97" name="正方形/長方形 196"/>
            <p:cNvSpPr/>
            <p:nvPr/>
          </p:nvSpPr>
          <p:spPr>
            <a:xfrm rot="5406201">
              <a:off x="3578512" y="1616815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8" name="正方形/長方形 197"/>
            <p:cNvSpPr/>
            <p:nvPr/>
          </p:nvSpPr>
          <p:spPr>
            <a:xfrm rot="5406201">
              <a:off x="3580953" y="263730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9" name="テキスト ボックス 198"/>
          <p:cNvSpPr txBox="1"/>
          <p:nvPr/>
        </p:nvSpPr>
        <p:spPr>
          <a:xfrm>
            <a:off x="5851492" y="864489"/>
            <a:ext cx="246221" cy="2400657"/>
          </a:xfrm>
          <a:prstGeom prst="rect">
            <a:avLst/>
          </a:prstGeom>
          <a:noFill/>
        </p:spPr>
        <p:txBody>
          <a:bodyPr vert="eaVert" wrap="none" lIns="0" rIns="0" rtlCol="0">
            <a:spAutoFit/>
          </a:bodyPr>
          <a:lstStyle/>
          <a:p>
            <a:r>
              <a:rPr kumimoji="1" lang="ja-JP" altLang="en-US" sz="1600" dirty="0" smtClean="0"/>
              <a:t>勝手表彰</a:t>
            </a:r>
            <a:r>
              <a:rPr lang="ja-JP" altLang="en-US" sz="1600" dirty="0"/>
              <a:t>　</a:t>
            </a:r>
            <a:r>
              <a:rPr lang="ja-JP" altLang="en-US" sz="1600" dirty="0" smtClean="0"/>
              <a:t>プレゼンター</a:t>
            </a:r>
            <a:r>
              <a:rPr kumimoji="1" lang="ja-JP" altLang="en-US" sz="1600" dirty="0" smtClean="0"/>
              <a:t>席</a:t>
            </a:r>
            <a:endParaRPr kumimoji="1" lang="ja-JP" altLang="en-US" sz="1600" dirty="0"/>
          </a:p>
        </p:txBody>
      </p:sp>
      <p:grpSp>
        <p:nvGrpSpPr>
          <p:cNvPr id="200" name="グループ化 199"/>
          <p:cNvGrpSpPr/>
          <p:nvPr/>
        </p:nvGrpSpPr>
        <p:grpSpPr>
          <a:xfrm>
            <a:off x="7089319" y="686576"/>
            <a:ext cx="279523" cy="2553974"/>
            <a:chOff x="4117125" y="-274883"/>
            <a:chExt cx="278303" cy="2706172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201" name="正方形/長方形 200"/>
            <p:cNvSpPr/>
            <p:nvPr/>
          </p:nvSpPr>
          <p:spPr>
            <a:xfrm rot="5406201">
              <a:off x="3578512" y="1616815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2" name="正方形/長方形 201"/>
            <p:cNvSpPr/>
            <p:nvPr/>
          </p:nvSpPr>
          <p:spPr>
            <a:xfrm rot="5406201">
              <a:off x="3580953" y="263730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3" name="グループ化 202"/>
          <p:cNvGrpSpPr/>
          <p:nvPr/>
        </p:nvGrpSpPr>
        <p:grpSpPr>
          <a:xfrm>
            <a:off x="3509386" y="3549982"/>
            <a:ext cx="281896" cy="2588916"/>
            <a:chOff x="4117125" y="-274883"/>
            <a:chExt cx="278303" cy="2706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204" name="正方形/長方形 203"/>
            <p:cNvSpPr/>
            <p:nvPr/>
          </p:nvSpPr>
          <p:spPr>
            <a:xfrm rot="5406201">
              <a:off x="3578512" y="1616815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" name="正方形/長方形 204"/>
            <p:cNvSpPr/>
            <p:nvPr/>
          </p:nvSpPr>
          <p:spPr>
            <a:xfrm rot="5406201">
              <a:off x="3580953" y="263730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6" name="グループ化 205"/>
          <p:cNvGrpSpPr/>
          <p:nvPr/>
        </p:nvGrpSpPr>
        <p:grpSpPr>
          <a:xfrm>
            <a:off x="4076943" y="3549982"/>
            <a:ext cx="281896" cy="2588916"/>
            <a:chOff x="4117125" y="-274883"/>
            <a:chExt cx="278303" cy="2706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207" name="正方形/長方形 206"/>
            <p:cNvSpPr/>
            <p:nvPr/>
          </p:nvSpPr>
          <p:spPr>
            <a:xfrm rot="5406201">
              <a:off x="3578512" y="1616815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8" name="正方形/長方形 207"/>
            <p:cNvSpPr/>
            <p:nvPr/>
          </p:nvSpPr>
          <p:spPr>
            <a:xfrm rot="5406201">
              <a:off x="3580953" y="263730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9" name="テキスト ボックス 208"/>
          <p:cNvSpPr txBox="1"/>
          <p:nvPr/>
        </p:nvSpPr>
        <p:spPr>
          <a:xfrm>
            <a:off x="3788911" y="3676588"/>
            <a:ext cx="246221" cy="2492029"/>
          </a:xfrm>
          <a:prstGeom prst="rect">
            <a:avLst/>
          </a:prstGeom>
          <a:noFill/>
        </p:spPr>
        <p:txBody>
          <a:bodyPr vert="eaVert" wrap="none" lIns="0" rIns="0" rtlCol="0">
            <a:spAutoFit/>
          </a:bodyPr>
          <a:lstStyle/>
          <a:p>
            <a:r>
              <a:rPr lang="ja-JP" altLang="en-US" sz="1600" dirty="0"/>
              <a:t>アプリコンテスト</a:t>
            </a:r>
            <a:r>
              <a:rPr lang="ja-JP" altLang="en-US" sz="1600" dirty="0" smtClean="0"/>
              <a:t>　</a:t>
            </a:r>
            <a:r>
              <a:rPr kumimoji="1" lang="ja-JP" altLang="en-US" sz="1600" dirty="0" smtClean="0"/>
              <a:t>受賞者席</a:t>
            </a:r>
            <a:endParaRPr kumimoji="1" lang="ja-JP" altLang="en-US" sz="1600" dirty="0"/>
          </a:p>
        </p:txBody>
      </p:sp>
      <p:grpSp>
        <p:nvGrpSpPr>
          <p:cNvPr id="210" name="グループ化 209"/>
          <p:cNvGrpSpPr/>
          <p:nvPr/>
        </p:nvGrpSpPr>
        <p:grpSpPr>
          <a:xfrm>
            <a:off x="5544048" y="3521079"/>
            <a:ext cx="281896" cy="2588916"/>
            <a:chOff x="4117125" y="-274883"/>
            <a:chExt cx="278303" cy="2706172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211" name="正方形/長方形 210"/>
            <p:cNvSpPr/>
            <p:nvPr/>
          </p:nvSpPr>
          <p:spPr>
            <a:xfrm rot="5406201">
              <a:off x="3578512" y="1616815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" name="正方形/長方形 211"/>
            <p:cNvSpPr/>
            <p:nvPr/>
          </p:nvSpPr>
          <p:spPr>
            <a:xfrm rot="5406201">
              <a:off x="3580953" y="263730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3" name="グループ化 212"/>
          <p:cNvGrpSpPr/>
          <p:nvPr/>
        </p:nvGrpSpPr>
        <p:grpSpPr>
          <a:xfrm>
            <a:off x="6123364" y="3521079"/>
            <a:ext cx="281896" cy="2588916"/>
            <a:chOff x="4117125" y="-274883"/>
            <a:chExt cx="278303" cy="2706172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214" name="正方形/長方形 213"/>
            <p:cNvSpPr/>
            <p:nvPr/>
          </p:nvSpPr>
          <p:spPr>
            <a:xfrm rot="5406201">
              <a:off x="3578512" y="1616815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" name="正方形/長方形 214"/>
            <p:cNvSpPr/>
            <p:nvPr/>
          </p:nvSpPr>
          <p:spPr>
            <a:xfrm rot="5406201">
              <a:off x="3580953" y="263730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6" name="テキスト ボックス 215"/>
          <p:cNvSpPr txBox="1"/>
          <p:nvPr/>
        </p:nvSpPr>
        <p:spPr>
          <a:xfrm>
            <a:off x="5835332" y="3356992"/>
            <a:ext cx="246221" cy="3022622"/>
          </a:xfrm>
          <a:prstGeom prst="rect">
            <a:avLst/>
          </a:prstGeom>
          <a:noFill/>
        </p:spPr>
        <p:txBody>
          <a:bodyPr vert="eaVert" wrap="none" lIns="0" rIns="0" rtlCol="0">
            <a:spAutoFit/>
          </a:bodyPr>
          <a:lstStyle/>
          <a:p>
            <a:r>
              <a:rPr lang="ja-JP" altLang="en-US" sz="1600" dirty="0"/>
              <a:t>アプリコンテスト</a:t>
            </a:r>
            <a:r>
              <a:rPr lang="ja-JP" altLang="en-US" sz="1600" dirty="0" smtClean="0"/>
              <a:t>　プレゼンター</a:t>
            </a:r>
            <a:r>
              <a:rPr kumimoji="1" lang="ja-JP" altLang="en-US" sz="1600" dirty="0" smtClean="0"/>
              <a:t>席</a:t>
            </a:r>
            <a:endParaRPr kumimoji="1" lang="ja-JP" altLang="en-US" sz="1600" dirty="0"/>
          </a:p>
        </p:txBody>
      </p:sp>
      <p:grpSp>
        <p:nvGrpSpPr>
          <p:cNvPr id="217" name="グループ化 216"/>
          <p:cNvGrpSpPr/>
          <p:nvPr/>
        </p:nvGrpSpPr>
        <p:grpSpPr>
          <a:xfrm>
            <a:off x="7094510" y="3520830"/>
            <a:ext cx="281896" cy="2588916"/>
            <a:chOff x="4117125" y="-274883"/>
            <a:chExt cx="278303" cy="2706172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218" name="正方形/長方形 217"/>
            <p:cNvSpPr/>
            <p:nvPr/>
          </p:nvSpPr>
          <p:spPr>
            <a:xfrm rot="5406201">
              <a:off x="3578512" y="1616815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" name="正方形/長方形 218"/>
            <p:cNvSpPr/>
            <p:nvPr/>
          </p:nvSpPr>
          <p:spPr>
            <a:xfrm rot="5406201">
              <a:off x="3580953" y="263730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0" name="グループ化 219"/>
          <p:cNvGrpSpPr/>
          <p:nvPr/>
        </p:nvGrpSpPr>
        <p:grpSpPr>
          <a:xfrm>
            <a:off x="7699033" y="712230"/>
            <a:ext cx="279523" cy="2553974"/>
            <a:chOff x="4117125" y="-274883"/>
            <a:chExt cx="278303" cy="2706172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221" name="正方形/長方形 220"/>
            <p:cNvSpPr/>
            <p:nvPr/>
          </p:nvSpPr>
          <p:spPr>
            <a:xfrm rot="5406201">
              <a:off x="3578512" y="1616815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2" name="正方形/長方形 221"/>
            <p:cNvSpPr/>
            <p:nvPr/>
          </p:nvSpPr>
          <p:spPr>
            <a:xfrm rot="5406201">
              <a:off x="3580953" y="263730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3" name="グループ化 222"/>
          <p:cNvGrpSpPr/>
          <p:nvPr/>
        </p:nvGrpSpPr>
        <p:grpSpPr>
          <a:xfrm>
            <a:off x="7697811" y="3507344"/>
            <a:ext cx="281896" cy="2588916"/>
            <a:chOff x="4117125" y="-274883"/>
            <a:chExt cx="278303" cy="2706172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224" name="正方形/長方形 223"/>
            <p:cNvSpPr/>
            <p:nvPr/>
          </p:nvSpPr>
          <p:spPr>
            <a:xfrm rot="5406201">
              <a:off x="3578512" y="1616815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5" name="正方形/長方形 224"/>
            <p:cNvSpPr/>
            <p:nvPr/>
          </p:nvSpPr>
          <p:spPr>
            <a:xfrm rot="5406201">
              <a:off x="3580953" y="263730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2" name="正方形/長方形 231"/>
          <p:cNvSpPr/>
          <p:nvPr/>
        </p:nvSpPr>
        <p:spPr>
          <a:xfrm rot="19415924">
            <a:off x="167720" y="805680"/>
            <a:ext cx="312035" cy="3357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3" name="テキスト ボックス 232"/>
          <p:cNvSpPr txBox="1"/>
          <p:nvPr/>
        </p:nvSpPr>
        <p:spPr>
          <a:xfrm>
            <a:off x="-28619" y="1253952"/>
            <a:ext cx="8771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発表者用演台</a:t>
            </a:r>
            <a:endParaRPr kumimoji="1" lang="en-US" altLang="ja-JP" sz="900" dirty="0" smtClean="0"/>
          </a:p>
        </p:txBody>
      </p:sp>
      <p:grpSp>
        <p:nvGrpSpPr>
          <p:cNvPr id="2" name="グループ化 1"/>
          <p:cNvGrpSpPr/>
          <p:nvPr/>
        </p:nvGrpSpPr>
        <p:grpSpPr>
          <a:xfrm>
            <a:off x="2145908" y="692944"/>
            <a:ext cx="277083" cy="2572202"/>
            <a:chOff x="4117125" y="-274883"/>
            <a:chExt cx="278303" cy="2706172"/>
          </a:xfrm>
        </p:grpSpPr>
        <p:sp>
          <p:nvSpPr>
            <p:cNvPr id="15" name="正方形/長方形 14"/>
            <p:cNvSpPr/>
            <p:nvPr/>
          </p:nvSpPr>
          <p:spPr>
            <a:xfrm rot="5406201">
              <a:off x="3578512" y="1616815"/>
              <a:ext cx="1353087" cy="275862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 rot="5406201">
              <a:off x="3580953" y="263730"/>
              <a:ext cx="1353087" cy="275862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4" name="グループ化 233"/>
          <p:cNvGrpSpPr/>
          <p:nvPr/>
        </p:nvGrpSpPr>
        <p:grpSpPr>
          <a:xfrm>
            <a:off x="2144690" y="3521329"/>
            <a:ext cx="277032" cy="2588668"/>
            <a:chOff x="4117125" y="-274883"/>
            <a:chExt cx="278303" cy="2706172"/>
          </a:xfrm>
        </p:grpSpPr>
        <p:sp>
          <p:nvSpPr>
            <p:cNvPr id="235" name="正方形/長方形 234"/>
            <p:cNvSpPr/>
            <p:nvPr/>
          </p:nvSpPr>
          <p:spPr>
            <a:xfrm rot="5406201">
              <a:off x="3578512" y="1616815"/>
              <a:ext cx="1353087" cy="275862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6" name="正方形/長方形 235"/>
            <p:cNvSpPr/>
            <p:nvPr/>
          </p:nvSpPr>
          <p:spPr>
            <a:xfrm rot="5406201">
              <a:off x="3580953" y="263730"/>
              <a:ext cx="1353087" cy="275862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9" name="グループ化 148"/>
          <p:cNvGrpSpPr/>
          <p:nvPr/>
        </p:nvGrpSpPr>
        <p:grpSpPr>
          <a:xfrm>
            <a:off x="2670432" y="692696"/>
            <a:ext cx="306933" cy="2572698"/>
            <a:chOff x="4117125" y="-274883"/>
            <a:chExt cx="278303" cy="2706172"/>
          </a:xfrm>
        </p:grpSpPr>
        <p:sp>
          <p:nvSpPr>
            <p:cNvPr id="157" name="正方形/長方形 156"/>
            <p:cNvSpPr/>
            <p:nvPr/>
          </p:nvSpPr>
          <p:spPr>
            <a:xfrm rot="5406201">
              <a:off x="3578512" y="1616815"/>
              <a:ext cx="1353087" cy="275862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正方形/長方形 162"/>
            <p:cNvSpPr/>
            <p:nvPr/>
          </p:nvSpPr>
          <p:spPr>
            <a:xfrm rot="5406201">
              <a:off x="3580953" y="263730"/>
              <a:ext cx="1353087" cy="275862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7" name="グループ化 236"/>
          <p:cNvGrpSpPr/>
          <p:nvPr/>
        </p:nvGrpSpPr>
        <p:grpSpPr>
          <a:xfrm>
            <a:off x="2708791" y="3521081"/>
            <a:ext cx="281896" cy="2588916"/>
            <a:chOff x="4117125" y="-274883"/>
            <a:chExt cx="278303" cy="2706172"/>
          </a:xfrm>
        </p:grpSpPr>
        <p:sp>
          <p:nvSpPr>
            <p:cNvPr id="238" name="正方形/長方形 237"/>
            <p:cNvSpPr/>
            <p:nvPr/>
          </p:nvSpPr>
          <p:spPr>
            <a:xfrm rot="5406201">
              <a:off x="3578512" y="1616815"/>
              <a:ext cx="1353087" cy="275862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9" name="正方形/長方形 238"/>
            <p:cNvSpPr/>
            <p:nvPr/>
          </p:nvSpPr>
          <p:spPr>
            <a:xfrm rot="5406201">
              <a:off x="3580953" y="263730"/>
              <a:ext cx="1353087" cy="275862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6" name="グループ化 95"/>
          <p:cNvGrpSpPr/>
          <p:nvPr/>
        </p:nvGrpSpPr>
        <p:grpSpPr>
          <a:xfrm>
            <a:off x="4611196" y="711981"/>
            <a:ext cx="279523" cy="2553974"/>
            <a:chOff x="4117125" y="-274883"/>
            <a:chExt cx="278303" cy="2706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97" name="正方形/長方形 96"/>
            <p:cNvSpPr/>
            <p:nvPr/>
          </p:nvSpPr>
          <p:spPr>
            <a:xfrm rot="5406201">
              <a:off x="3578512" y="1616815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正方形/長方形 97"/>
            <p:cNvSpPr/>
            <p:nvPr/>
          </p:nvSpPr>
          <p:spPr>
            <a:xfrm rot="5406201">
              <a:off x="3580953" y="263730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4611196" y="3549731"/>
            <a:ext cx="276944" cy="2594740"/>
            <a:chOff x="4117125" y="-274883"/>
            <a:chExt cx="278303" cy="2706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00" name="正方形/長方形 99"/>
            <p:cNvSpPr/>
            <p:nvPr/>
          </p:nvSpPr>
          <p:spPr>
            <a:xfrm rot="5406201">
              <a:off x="3578512" y="1616815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/>
            <p:cNvSpPr/>
            <p:nvPr/>
          </p:nvSpPr>
          <p:spPr>
            <a:xfrm rot="5406201">
              <a:off x="3580953" y="263730"/>
              <a:ext cx="1353087" cy="275862"/>
            </a:xfrm>
            <a:prstGeom prst="rect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5" name="テキスト ボックス 94"/>
          <p:cNvSpPr txBox="1"/>
          <p:nvPr/>
        </p:nvSpPr>
        <p:spPr>
          <a:xfrm>
            <a:off x="7409779" y="1676044"/>
            <a:ext cx="246221" cy="707886"/>
          </a:xfrm>
          <a:prstGeom prst="rect">
            <a:avLst/>
          </a:prstGeom>
          <a:noFill/>
        </p:spPr>
        <p:txBody>
          <a:bodyPr vert="eaVert" wrap="none" lIns="0" rIns="0" rtlCol="0">
            <a:spAutoFit/>
          </a:bodyPr>
          <a:lstStyle/>
          <a:p>
            <a:r>
              <a:rPr lang="ja-JP" altLang="en-US" sz="1600" dirty="0" smtClean="0"/>
              <a:t>委員席</a:t>
            </a:r>
            <a:endParaRPr kumimoji="1" lang="ja-JP" altLang="en-US" sz="16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7409779" y="4465087"/>
            <a:ext cx="246221" cy="707886"/>
          </a:xfrm>
          <a:prstGeom prst="rect">
            <a:avLst/>
          </a:prstGeom>
          <a:noFill/>
        </p:spPr>
        <p:txBody>
          <a:bodyPr vert="eaVert" wrap="none" lIns="0" rIns="0" rtlCol="0">
            <a:spAutoFit/>
          </a:bodyPr>
          <a:lstStyle/>
          <a:p>
            <a:r>
              <a:rPr lang="ja-JP" altLang="en-US" sz="1600" dirty="0" smtClean="0"/>
              <a:t>委員席</a:t>
            </a:r>
            <a:endParaRPr kumimoji="1" lang="ja-JP" altLang="en-US" sz="160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2450437" y="4434171"/>
            <a:ext cx="246221" cy="839332"/>
          </a:xfrm>
          <a:prstGeom prst="rect">
            <a:avLst/>
          </a:prstGeom>
          <a:noFill/>
        </p:spPr>
        <p:txBody>
          <a:bodyPr vert="eaVert" wrap="none" lIns="0" rIns="0" rtlCol="0">
            <a:spAutoFit/>
          </a:bodyPr>
          <a:lstStyle/>
          <a:p>
            <a:r>
              <a:rPr lang="ja-JP" altLang="en-US" sz="1600" dirty="0" smtClean="0"/>
              <a:t>プレス席</a:t>
            </a:r>
            <a:endParaRPr kumimoji="1" lang="ja-JP" altLang="en-US" sz="16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2424211" y="1544598"/>
            <a:ext cx="246221" cy="839332"/>
          </a:xfrm>
          <a:prstGeom prst="rect">
            <a:avLst/>
          </a:prstGeom>
          <a:noFill/>
        </p:spPr>
        <p:txBody>
          <a:bodyPr vert="eaVert" wrap="none" lIns="0" rIns="0" rtlCol="0">
            <a:spAutoFit/>
          </a:bodyPr>
          <a:lstStyle/>
          <a:p>
            <a:r>
              <a:rPr lang="ja-JP" altLang="en-US" sz="1600" dirty="0" smtClean="0"/>
              <a:t>プレス席</a:t>
            </a:r>
            <a:endParaRPr kumimoji="1" lang="ja-JP" altLang="en-US" sz="1600" dirty="0"/>
          </a:p>
        </p:txBody>
      </p:sp>
      <p:sp>
        <p:nvSpPr>
          <p:cNvPr id="3" name="正方形/長方形 2"/>
          <p:cNvSpPr/>
          <p:nvPr/>
        </p:nvSpPr>
        <p:spPr>
          <a:xfrm>
            <a:off x="2139157" y="5833482"/>
            <a:ext cx="275862" cy="282104"/>
          </a:xfrm>
          <a:prstGeom prst="rect">
            <a:avLst/>
          </a:prstGeom>
          <a:pattFill prst="pct75">
            <a:fgClr>
              <a:schemeClr val="accent6"/>
            </a:fgClr>
            <a:bgClr>
              <a:schemeClr val="bg1"/>
            </a:bgClr>
          </a:patt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正方形/長方形 104"/>
          <p:cNvSpPr/>
          <p:nvPr/>
        </p:nvSpPr>
        <p:spPr>
          <a:xfrm>
            <a:off x="5542826" y="5827893"/>
            <a:ext cx="278303" cy="282104"/>
          </a:xfrm>
          <a:prstGeom prst="rect">
            <a:avLst/>
          </a:prstGeom>
          <a:pattFill prst="pct75">
            <a:fgClr>
              <a:schemeClr val="accent6"/>
            </a:fgClr>
            <a:bgClr>
              <a:schemeClr val="bg1"/>
            </a:bgClr>
          </a:patt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正方形/長方形 105"/>
          <p:cNvSpPr/>
          <p:nvPr/>
        </p:nvSpPr>
        <p:spPr>
          <a:xfrm rot="16200000">
            <a:off x="239494" y="6143892"/>
            <a:ext cx="312035" cy="306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正方形/長方形 106"/>
          <p:cNvSpPr/>
          <p:nvPr/>
        </p:nvSpPr>
        <p:spPr>
          <a:xfrm>
            <a:off x="7833320" y="6542442"/>
            <a:ext cx="1646871" cy="282104"/>
          </a:xfrm>
          <a:prstGeom prst="rect">
            <a:avLst/>
          </a:prstGeom>
          <a:solidFill>
            <a:srgbClr val="FFFFCC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受賞者紹介資料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7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</TotalTime>
  <Words>37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村上　文洋</dc:creator>
  <cp:lastModifiedBy>MRI</cp:lastModifiedBy>
  <cp:revision>40</cp:revision>
  <cp:lastPrinted>2014-03-12T09:45:00Z</cp:lastPrinted>
  <dcterms:created xsi:type="dcterms:W3CDTF">2013-03-04T05:46:40Z</dcterms:created>
  <dcterms:modified xsi:type="dcterms:W3CDTF">2014-03-12T09:45:22Z</dcterms:modified>
</cp:coreProperties>
</file>