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60" r:id="rId1"/>
  </p:sldMasterIdLst>
  <p:notesMasterIdLst>
    <p:notesMasterId r:id="rId22"/>
  </p:notesMasterIdLst>
  <p:sldIdLst>
    <p:sldId id="416" r:id="rId2"/>
    <p:sldId id="536" r:id="rId3"/>
    <p:sldId id="535" r:id="rId4"/>
    <p:sldId id="540" r:id="rId5"/>
    <p:sldId id="533" r:id="rId6"/>
    <p:sldId id="528" r:id="rId7"/>
    <p:sldId id="529" r:id="rId8"/>
    <p:sldId id="530" r:id="rId9"/>
    <p:sldId id="531" r:id="rId10"/>
    <p:sldId id="519" r:id="rId11"/>
    <p:sldId id="542" r:id="rId12"/>
    <p:sldId id="541" r:id="rId13"/>
    <p:sldId id="526" r:id="rId14"/>
    <p:sldId id="543" r:id="rId15"/>
    <p:sldId id="527" r:id="rId16"/>
    <p:sldId id="544" r:id="rId17"/>
    <p:sldId id="545" r:id="rId18"/>
    <p:sldId id="546" r:id="rId19"/>
    <p:sldId id="534" r:id="rId20"/>
    <p:sldId id="525" r:id="rId21"/>
  </p:sldIdLst>
  <p:sldSz cx="9144000" cy="6858000" type="screen4x3"/>
  <p:notesSz cx="6884988" cy="10018713"/>
  <p:defaultTextStyle>
    <a:defPPr>
      <a:defRPr lang="ja-JP"/>
    </a:defPPr>
    <a:lvl1pPr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1pPr>
    <a:lvl2pPr marL="4572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eaLnBrk="0" fontAlgn="base" hangingPunct="0">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9" d="100"/>
          <a:sy n="99" d="100"/>
        </p:scale>
        <p:origin x="-396" y="-84"/>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84500" cy="501650"/>
          </a:xfrm>
          <a:prstGeom prst="rect">
            <a:avLst/>
          </a:prstGeom>
        </p:spPr>
        <p:txBody>
          <a:bodyPr vert="horz" lIns="92285" tIns="46142" rIns="92285" bIns="46142" rtlCol="0"/>
          <a:lstStyle>
            <a:lvl1pPr algn="l" eaLnBrk="1" fontAlgn="auto" hangingPunct="1">
              <a:spcBef>
                <a:spcPts val="0"/>
              </a:spcBef>
              <a:spcAft>
                <a:spcPts val="0"/>
              </a:spcAft>
              <a:defRPr sz="1200">
                <a:latin typeface="+mn-lt"/>
                <a:ea typeface="+mn-ea"/>
                <a:cs typeface="+mn-cs"/>
              </a:defRPr>
            </a:lvl1pPr>
          </a:lstStyle>
          <a:p>
            <a:pPr>
              <a:defRPr/>
            </a:pPr>
            <a:endParaRPr lang="ja-JP" altLang="en-US"/>
          </a:p>
        </p:txBody>
      </p:sp>
      <p:sp>
        <p:nvSpPr>
          <p:cNvPr id="3" name="日付プレースホルダー 2"/>
          <p:cNvSpPr>
            <a:spLocks noGrp="1"/>
          </p:cNvSpPr>
          <p:nvPr>
            <p:ph type="dt" idx="1"/>
          </p:nvPr>
        </p:nvSpPr>
        <p:spPr>
          <a:xfrm>
            <a:off x="3900488" y="0"/>
            <a:ext cx="2982912" cy="501650"/>
          </a:xfrm>
          <a:prstGeom prst="rect">
            <a:avLst/>
          </a:prstGeom>
        </p:spPr>
        <p:txBody>
          <a:bodyPr vert="horz" wrap="square" lIns="92285" tIns="46142" rIns="92285" bIns="46142" numCol="1" anchor="t" anchorCtr="0" compatLnSpc="1">
            <a:prstTxWarp prst="textNoShape">
              <a:avLst/>
            </a:prstTxWarp>
          </a:bodyPr>
          <a:lstStyle>
            <a:lvl1pPr algn="r" eaLnBrk="1" hangingPunct="1">
              <a:defRPr sz="1200">
                <a:latin typeface="Calibri" panose="020F0502020204030204" pitchFamily="34" charset="0"/>
              </a:defRPr>
            </a:lvl1pPr>
          </a:lstStyle>
          <a:p>
            <a:pPr>
              <a:defRPr/>
            </a:pPr>
            <a:fld id="{B4320DC5-0E8C-4477-AD89-CB395DA6C892}" type="datetime1">
              <a:rPr lang="ja-JP" altLang="en-US"/>
              <a:pPr>
                <a:defRPr/>
              </a:pPr>
              <a:t>2014/3/10</a:t>
            </a:fld>
            <a:endParaRPr lang="ja-JP" altLang="en-US"/>
          </a:p>
        </p:txBody>
      </p:sp>
      <p:sp>
        <p:nvSpPr>
          <p:cNvPr id="4" name="スライド イメージ プレースホルダー 3"/>
          <p:cNvSpPr>
            <a:spLocks noGrp="1" noRot="1" noChangeAspect="1"/>
          </p:cNvSpPr>
          <p:nvPr>
            <p:ph type="sldImg" idx="2"/>
          </p:nvPr>
        </p:nvSpPr>
        <p:spPr>
          <a:xfrm>
            <a:off x="939800" y="752475"/>
            <a:ext cx="5005388" cy="3754438"/>
          </a:xfrm>
          <a:prstGeom prst="rect">
            <a:avLst/>
          </a:prstGeom>
          <a:noFill/>
          <a:ln w="12700">
            <a:solidFill>
              <a:prstClr val="black"/>
            </a:solidFill>
          </a:ln>
        </p:spPr>
        <p:txBody>
          <a:bodyPr vert="horz" lIns="92285" tIns="46142" rIns="92285" bIns="46142" rtlCol="0" anchor="ctr"/>
          <a:lstStyle/>
          <a:p>
            <a:pPr lvl="0"/>
            <a:endParaRPr lang="ja-JP" altLang="en-US" noProof="0"/>
          </a:p>
        </p:txBody>
      </p:sp>
      <p:sp>
        <p:nvSpPr>
          <p:cNvPr id="5" name="ノート プレースホルダー 4"/>
          <p:cNvSpPr>
            <a:spLocks noGrp="1"/>
          </p:cNvSpPr>
          <p:nvPr>
            <p:ph type="body" sz="quarter" idx="3"/>
          </p:nvPr>
        </p:nvSpPr>
        <p:spPr>
          <a:xfrm>
            <a:off x="687388" y="4759325"/>
            <a:ext cx="5510212" cy="4506913"/>
          </a:xfrm>
          <a:prstGeom prst="rect">
            <a:avLst/>
          </a:prstGeom>
        </p:spPr>
        <p:txBody>
          <a:bodyPr vert="horz" wrap="square" lIns="92285" tIns="46142" rIns="92285" bIns="46142" numCol="1" anchor="t" anchorCtr="0" compatLnSpc="1">
            <a:prstTxWarp prst="textNoShape">
              <a:avLst/>
            </a:prstTxWarp>
          </a:body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ー 5"/>
          <p:cNvSpPr>
            <a:spLocks noGrp="1"/>
          </p:cNvSpPr>
          <p:nvPr>
            <p:ph type="ftr" sz="quarter" idx="4"/>
          </p:nvPr>
        </p:nvSpPr>
        <p:spPr>
          <a:xfrm>
            <a:off x="0" y="9515475"/>
            <a:ext cx="2984500" cy="501650"/>
          </a:xfrm>
          <a:prstGeom prst="rect">
            <a:avLst/>
          </a:prstGeom>
        </p:spPr>
        <p:txBody>
          <a:bodyPr vert="horz" lIns="92285" tIns="46142" rIns="92285" bIns="46142" rtlCol="0" anchor="b"/>
          <a:lstStyle>
            <a:lvl1pPr algn="l" eaLnBrk="1" fontAlgn="auto" hangingPunct="1">
              <a:spcBef>
                <a:spcPts val="0"/>
              </a:spcBef>
              <a:spcAft>
                <a:spcPts val="0"/>
              </a:spcAft>
              <a:defRPr sz="1200">
                <a:latin typeface="+mn-lt"/>
                <a:ea typeface="+mn-ea"/>
                <a:cs typeface="+mn-cs"/>
              </a:defRPr>
            </a:lvl1pPr>
          </a:lstStyle>
          <a:p>
            <a:pPr>
              <a:defRPr/>
            </a:pPr>
            <a:endParaRPr lang="ja-JP" altLang="en-US"/>
          </a:p>
        </p:txBody>
      </p:sp>
      <p:sp>
        <p:nvSpPr>
          <p:cNvPr id="7" name="スライド番号プレースホルダー 6"/>
          <p:cNvSpPr>
            <a:spLocks noGrp="1"/>
          </p:cNvSpPr>
          <p:nvPr>
            <p:ph type="sldNum" sz="quarter" idx="5"/>
          </p:nvPr>
        </p:nvSpPr>
        <p:spPr>
          <a:xfrm>
            <a:off x="3900488" y="9515475"/>
            <a:ext cx="2982912" cy="501650"/>
          </a:xfrm>
          <a:prstGeom prst="rect">
            <a:avLst/>
          </a:prstGeom>
        </p:spPr>
        <p:txBody>
          <a:bodyPr vert="horz" wrap="square" lIns="92285" tIns="46142" rIns="92285" bIns="46142" numCol="1" anchor="b" anchorCtr="0" compatLnSpc="1">
            <a:prstTxWarp prst="textNoShape">
              <a:avLst/>
            </a:prstTxWarp>
          </a:bodyPr>
          <a:lstStyle>
            <a:lvl1pPr algn="r" eaLnBrk="1" hangingPunct="1">
              <a:defRPr sz="1200">
                <a:latin typeface="Calibri" pitchFamily="34" charset="0"/>
              </a:defRPr>
            </a:lvl1pPr>
          </a:lstStyle>
          <a:p>
            <a:fld id="{BCAE43D8-A096-4010-AF0D-6CCB56660083}" type="slidenum">
              <a:rPr lang="ja-JP" altLang="en-US"/>
              <a:pPr/>
              <a:t>‹#›</a:t>
            </a:fld>
            <a:endParaRPr lang="ja-JP" altLang="en-US"/>
          </a:p>
        </p:txBody>
      </p:sp>
    </p:spTree>
    <p:extLst>
      <p:ext uri="{BB962C8B-B14F-4D97-AF65-F5344CB8AC3E}">
        <p14:creationId xmlns:p14="http://schemas.microsoft.com/office/powerpoint/2010/main" val="21069100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ＭＳ Ｐゴシック" pitchFamily="-1" charset="-128"/>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
        <p:nvSpPr>
          <p:cNvPr id="8196"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itchFamily="34" charset="0"/>
                <a:ea typeface="ＭＳ Ｐゴシック" pitchFamily="50" charset="-128"/>
              </a:defRPr>
            </a:lvl1pPr>
            <a:lvl2pPr marL="38617525" indent="-38152388">
              <a:defRPr kumimoji="1">
                <a:solidFill>
                  <a:schemeClr val="tx1"/>
                </a:solidFill>
                <a:latin typeface="Arial" pitchFamily="34" charset="0"/>
                <a:ea typeface="ＭＳ Ｐゴシック" pitchFamily="50" charset="-128"/>
              </a:defRPr>
            </a:lvl2pPr>
            <a:lvl3pPr marL="1143000" indent="-228600">
              <a:defRPr kumimoji="1">
                <a:solidFill>
                  <a:schemeClr val="tx1"/>
                </a:solidFill>
                <a:latin typeface="Arial" pitchFamily="34" charset="0"/>
                <a:ea typeface="ＭＳ Ｐゴシック" pitchFamily="50" charset="-128"/>
              </a:defRPr>
            </a:lvl3pPr>
            <a:lvl4pPr marL="1600200" indent="-228600">
              <a:defRPr kumimoji="1">
                <a:solidFill>
                  <a:schemeClr val="tx1"/>
                </a:solidFill>
                <a:latin typeface="Arial" pitchFamily="34" charset="0"/>
                <a:ea typeface="ＭＳ Ｐゴシック" pitchFamily="50" charset="-128"/>
              </a:defRPr>
            </a:lvl4pPr>
            <a:lvl5pPr marL="2057400" indent="-22860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fld id="{A0448140-03FE-4813-967E-87E7DF8E4838}" type="slidenum">
              <a:rPr lang="ja-JP" altLang="en-US">
                <a:latin typeface="Calibri" pitchFamily="34" charset="0"/>
              </a:rPr>
              <a:pPr/>
              <a:t>0</a:t>
            </a:fld>
            <a:endParaRPr lang="ja-JP" altLang="en-US">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4" name="正方形/長方形 17"/>
          <p:cNvSpPr/>
          <p:nvPr userDrawn="1"/>
        </p:nvSpPr>
        <p:spPr>
          <a:xfrm>
            <a:off x="904875" y="1919288"/>
            <a:ext cx="7875588"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kumimoji="0" lang="en-US"/>
          </a:p>
        </p:txBody>
      </p:sp>
      <p:sp>
        <p:nvSpPr>
          <p:cNvPr id="5" name="正方形/長方形 19"/>
          <p:cNvSpPr/>
          <p:nvPr userDrawn="1"/>
        </p:nvSpPr>
        <p:spPr>
          <a:xfrm>
            <a:off x="904875" y="1919288"/>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kumimoji="0" lang="en-US"/>
          </a:p>
        </p:txBody>
      </p:sp>
      <p:grpSp>
        <p:nvGrpSpPr>
          <p:cNvPr id="6" name="グループ化 23"/>
          <p:cNvGrpSpPr>
            <a:grpSpLocks/>
          </p:cNvGrpSpPr>
          <p:nvPr userDrawn="1"/>
        </p:nvGrpSpPr>
        <p:grpSpPr bwMode="auto">
          <a:xfrm>
            <a:off x="179388" y="6597650"/>
            <a:ext cx="8890000" cy="0"/>
            <a:chOff x="179512" y="6525344"/>
            <a:chExt cx="8890035" cy="0"/>
          </a:xfrm>
        </p:grpSpPr>
        <p:cxnSp>
          <p:nvCxnSpPr>
            <p:cNvPr id="7" name="直線コネクタ 24"/>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8" name="直線コネクタ 25"/>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 name="直線コネクタ 26"/>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0" name="直線コネクタ 29"/>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11" name="Picture 1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288" y="5013325"/>
            <a:ext cx="3240087" cy="140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タイトル 7"/>
          <p:cNvSpPr>
            <a:spLocks noGrp="1"/>
          </p:cNvSpPr>
          <p:nvPr>
            <p:ph type="ctrTitle"/>
          </p:nvPr>
        </p:nvSpPr>
        <p:spPr>
          <a:xfrm>
            <a:off x="1219200" y="2157214"/>
            <a:ext cx="6858000" cy="990600"/>
          </a:xfrm>
        </p:spPr>
        <p:txBody>
          <a:bodyPr anchor="ctr"/>
          <a:lstStyle>
            <a:lvl1pPr algn="r">
              <a:defRPr sz="3200" b="1" i="0">
                <a:solidFill>
                  <a:schemeClr val="tx1"/>
                </a:solidFill>
                <a:latin typeface="メイリオ"/>
                <a:ea typeface="メイリオ"/>
                <a:cs typeface="メイリオ"/>
              </a:defRPr>
            </a:lvl1pPr>
          </a:lstStyle>
          <a:p>
            <a:r>
              <a:rPr lang="ja-JP" altLang="en-US" dirty="0" smtClean="0"/>
              <a:t>マスター タイトルの書式設定</a:t>
            </a:r>
            <a:endParaRPr lang="en-US" dirty="0"/>
          </a:p>
        </p:txBody>
      </p:sp>
      <p:sp>
        <p:nvSpPr>
          <p:cNvPr id="31" name="テキスト プレースホルダー 2"/>
          <p:cNvSpPr>
            <a:spLocks noGrp="1"/>
          </p:cNvSpPr>
          <p:nvPr>
            <p:ph type="body" idx="1"/>
          </p:nvPr>
        </p:nvSpPr>
        <p:spPr>
          <a:xfrm>
            <a:off x="4644008" y="4267200"/>
            <a:ext cx="3528392" cy="1143000"/>
          </a:xfrm>
        </p:spPr>
        <p:txBody>
          <a:bodyPr/>
          <a:lstStyle>
            <a:lvl1pPr marL="0" indent="0" algn="r">
              <a:buNone/>
              <a:defRPr sz="2000" b="1" i="0">
                <a:solidFill>
                  <a:schemeClr val="tx1">
                    <a:tint val="75000"/>
                  </a:schemeClr>
                </a:solidFill>
                <a:latin typeface="メイリオ"/>
                <a:ea typeface="メイリオ"/>
                <a:cs typeface="メイリオ"/>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dirty="0" smtClean="0"/>
              <a:t>マスタ テキストの書式設定</a:t>
            </a:r>
          </a:p>
        </p:txBody>
      </p:sp>
      <p:sp>
        <p:nvSpPr>
          <p:cNvPr id="12" name="スライド番号プレースホルダー 28"/>
          <p:cNvSpPr>
            <a:spLocks noGrp="1"/>
          </p:cNvSpPr>
          <p:nvPr>
            <p:ph type="sldNum" sz="quarter" idx="10"/>
          </p:nvPr>
        </p:nvSpPr>
        <p:spPr>
          <a:xfrm>
            <a:off x="4000500" y="6597650"/>
            <a:ext cx="1219200" cy="182563"/>
          </a:xfrm>
        </p:spPr>
        <p:txBody>
          <a:bodyPr/>
          <a:lstStyle>
            <a:lvl1pPr algn="ctr">
              <a:defRPr/>
            </a:lvl1pPr>
          </a:lstStyle>
          <a:p>
            <a:fld id="{C0454469-B5CC-485E-9F1D-2633ED9BD2AC}" type="slidenum">
              <a:rPr lang="ja-JP" altLang="en-US"/>
              <a:pPr/>
              <a:t>‹#›</a:t>
            </a:fld>
            <a:endParaRPr lang="ja-JP" altLang="en-US"/>
          </a:p>
        </p:txBody>
      </p:sp>
    </p:spTree>
    <p:extLst>
      <p:ext uri="{BB962C8B-B14F-4D97-AF65-F5344CB8AC3E}">
        <p14:creationId xmlns:p14="http://schemas.microsoft.com/office/powerpoint/2010/main" val="2710466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grpSp>
        <p:nvGrpSpPr>
          <p:cNvPr id="4" name="グループ化 6"/>
          <p:cNvGrpSpPr>
            <a:grpSpLocks/>
          </p:cNvGrpSpPr>
          <p:nvPr userDrawn="1"/>
        </p:nvGrpSpPr>
        <p:grpSpPr bwMode="auto">
          <a:xfrm>
            <a:off x="179388" y="6597650"/>
            <a:ext cx="8890000" cy="0"/>
            <a:chOff x="179512" y="6525344"/>
            <a:chExt cx="8890035" cy="0"/>
          </a:xfrm>
        </p:grpSpPr>
        <p:cxnSp>
          <p:nvCxnSpPr>
            <p:cNvPr id="5" name="直線コネクタ 8"/>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6" name="直線コネクタ 9"/>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 name="直線コネクタ 10"/>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9" name="直線コネクタ 11"/>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10" name="Picture 3" descr="\\spb-fs\プロジェクト\9210359 津國剛PL\オープンデータコンソーシアム\ロゴ\OPEN DATA\OPEN DATA\OP YOKE.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359650" y="0"/>
            <a:ext cx="1784350" cy="839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 name="直線コネクタ 19"/>
          <p:cNvCxnSpPr/>
          <p:nvPr userDrawn="1"/>
        </p:nvCxnSpPr>
        <p:spPr>
          <a:xfrm>
            <a:off x="468313" y="757238"/>
            <a:ext cx="8207375" cy="0"/>
          </a:xfrm>
          <a:prstGeom prst="line">
            <a:avLst/>
          </a:prstGeom>
          <a:ln w="53975">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a:xfrm>
            <a:off x="446567" y="12877"/>
            <a:ext cx="7173433" cy="738011"/>
          </a:xfrm>
        </p:spPr>
        <p:txBody>
          <a:bodyPr/>
          <a:lstStyle>
            <a:lvl1pPr>
              <a:defRPr b="1" i="0">
                <a:latin typeface="メイリオ"/>
                <a:ea typeface="メイリオ"/>
                <a:cs typeface="メイリオ"/>
              </a:defRPr>
            </a:lvl1pPr>
          </a:lstStyle>
          <a:p>
            <a:r>
              <a:rPr lang="ja-JP" altLang="en-US" dirty="0" smtClean="0"/>
              <a:t>マスター タイトルの書式設定</a:t>
            </a:r>
            <a:endParaRPr lang="en-US" dirty="0"/>
          </a:p>
        </p:txBody>
      </p:sp>
      <p:sp>
        <p:nvSpPr>
          <p:cNvPr id="8" name="コンテンツ プレースホルダー 7"/>
          <p:cNvSpPr>
            <a:spLocks noGrp="1"/>
          </p:cNvSpPr>
          <p:nvPr>
            <p:ph sz="quarter" idx="1"/>
          </p:nvPr>
        </p:nvSpPr>
        <p:spPr>
          <a:xfrm>
            <a:off x="457200" y="893135"/>
            <a:ext cx="8229600" cy="5263825"/>
          </a:xfrm>
        </p:spPr>
        <p:txBody>
          <a:bodyPr/>
          <a:lstStyle>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12" name="スライド番号プレースホルダー 5"/>
          <p:cNvSpPr>
            <a:spLocks noGrp="1"/>
          </p:cNvSpPr>
          <p:nvPr>
            <p:ph type="sldNum" sz="quarter" idx="10"/>
          </p:nvPr>
        </p:nvSpPr>
        <p:spPr>
          <a:xfrm>
            <a:off x="3598863" y="6591300"/>
            <a:ext cx="1981200" cy="366713"/>
          </a:xfrm>
        </p:spPr>
        <p:txBody>
          <a:bodyPr/>
          <a:lstStyle>
            <a:lvl1pPr algn="ctr">
              <a:defRPr/>
            </a:lvl1pPr>
          </a:lstStyle>
          <a:p>
            <a:fld id="{E41A0903-F3D5-4581-9A60-573CC85D3C07}" type="slidenum">
              <a:rPr lang="ja-JP" altLang="en-US"/>
              <a:pPr/>
              <a:t>‹#›</a:t>
            </a:fld>
            <a:endParaRPr lang="ja-JP" altLang="en-US"/>
          </a:p>
        </p:txBody>
      </p:sp>
    </p:spTree>
    <p:extLst>
      <p:ext uri="{BB962C8B-B14F-4D97-AF65-F5344CB8AC3E}">
        <p14:creationId xmlns:p14="http://schemas.microsoft.com/office/powerpoint/2010/main" val="2943485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grpSp>
        <p:nvGrpSpPr>
          <p:cNvPr id="3" name="グループ化 6"/>
          <p:cNvGrpSpPr>
            <a:grpSpLocks/>
          </p:cNvGrpSpPr>
          <p:nvPr userDrawn="1"/>
        </p:nvGrpSpPr>
        <p:grpSpPr bwMode="auto">
          <a:xfrm>
            <a:off x="179388" y="6597650"/>
            <a:ext cx="8890000" cy="0"/>
            <a:chOff x="179512" y="6525344"/>
            <a:chExt cx="8890035" cy="0"/>
          </a:xfrm>
        </p:grpSpPr>
        <p:cxnSp>
          <p:nvCxnSpPr>
            <p:cNvPr id="4" name="直線コネクタ 8"/>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5" name="直線コネクタ 9"/>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 name="直線コネクタ 10"/>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7" name="直線コネクタ 11"/>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8" name="Picture 3" descr="\\spb-fs\プロジェクト\9210359 津國剛PL\オープンデータコンソーシアム\ロゴ\OPEN DATA\OPEN DATA\OP YOKE.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548563" y="0"/>
            <a:ext cx="1595437" cy="750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直線コネクタ 19"/>
          <p:cNvCxnSpPr/>
          <p:nvPr userDrawn="1"/>
        </p:nvCxnSpPr>
        <p:spPr>
          <a:xfrm>
            <a:off x="468313" y="958850"/>
            <a:ext cx="8207375" cy="0"/>
          </a:xfrm>
          <a:prstGeom prst="line">
            <a:avLst/>
          </a:prstGeom>
          <a:ln w="53975">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16" name="タイトル 1"/>
          <p:cNvSpPr>
            <a:spLocks noGrp="1"/>
          </p:cNvSpPr>
          <p:nvPr>
            <p:ph type="title"/>
          </p:nvPr>
        </p:nvSpPr>
        <p:spPr>
          <a:xfrm>
            <a:off x="457200" y="2244"/>
            <a:ext cx="8229600" cy="962695"/>
          </a:xfrm>
        </p:spPr>
        <p:txBody>
          <a:bodyPr/>
          <a:lstStyle/>
          <a:p>
            <a:r>
              <a:rPr lang="ja-JP" altLang="en-US" dirty="0" smtClean="0"/>
              <a:t>マスター タイトルの書式設定</a:t>
            </a:r>
            <a:endParaRPr lang="en-US" dirty="0"/>
          </a:p>
        </p:txBody>
      </p:sp>
      <p:sp>
        <p:nvSpPr>
          <p:cNvPr id="10" name="スライド番号プレースホルダー 5"/>
          <p:cNvSpPr>
            <a:spLocks noGrp="1"/>
          </p:cNvSpPr>
          <p:nvPr>
            <p:ph type="sldNum" sz="quarter" idx="10"/>
          </p:nvPr>
        </p:nvSpPr>
        <p:spPr>
          <a:xfrm>
            <a:off x="3598863" y="6591300"/>
            <a:ext cx="1981200" cy="366713"/>
          </a:xfrm>
        </p:spPr>
        <p:txBody>
          <a:bodyPr/>
          <a:lstStyle>
            <a:lvl1pPr algn="ctr">
              <a:defRPr/>
            </a:lvl1pPr>
          </a:lstStyle>
          <a:p>
            <a:fld id="{15C32C53-3EB1-4459-9F65-FC98D4903A02}" type="slidenum">
              <a:rPr lang="ja-JP" altLang="en-US"/>
              <a:pPr/>
              <a:t>‹#›</a:t>
            </a:fld>
            <a:endParaRPr lang="ja-JP" altLang="en-US"/>
          </a:p>
        </p:txBody>
      </p:sp>
    </p:spTree>
    <p:extLst>
      <p:ext uri="{BB962C8B-B14F-4D97-AF65-F5344CB8AC3E}">
        <p14:creationId xmlns:p14="http://schemas.microsoft.com/office/powerpoint/2010/main" val="3162899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grpSp>
        <p:nvGrpSpPr>
          <p:cNvPr id="3" name="グループ化 23"/>
          <p:cNvGrpSpPr>
            <a:grpSpLocks/>
          </p:cNvGrpSpPr>
          <p:nvPr userDrawn="1"/>
        </p:nvGrpSpPr>
        <p:grpSpPr bwMode="auto">
          <a:xfrm>
            <a:off x="179388" y="6597650"/>
            <a:ext cx="8890000" cy="0"/>
            <a:chOff x="179512" y="6525344"/>
            <a:chExt cx="8890035" cy="0"/>
          </a:xfrm>
        </p:grpSpPr>
        <p:cxnSp>
          <p:nvCxnSpPr>
            <p:cNvPr id="4" name="直線コネクタ 24"/>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5" name="直線コネクタ 25"/>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 name="直線コネクタ 26"/>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7" name="直線コネクタ 29"/>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8" name="Picture 3" descr="\\spb-fs\プロジェクト\9210359 津國剛PL\オープンデータコンソーシアム\ロゴ\OPEN DATA\OPEN DATA\OP YOKE.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812088" y="6237288"/>
            <a:ext cx="1317625"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グループ化 6"/>
          <p:cNvGrpSpPr>
            <a:grpSpLocks/>
          </p:cNvGrpSpPr>
          <p:nvPr userDrawn="1"/>
        </p:nvGrpSpPr>
        <p:grpSpPr bwMode="auto">
          <a:xfrm>
            <a:off x="519113" y="3429000"/>
            <a:ext cx="8185150" cy="166688"/>
            <a:chOff x="179512" y="6525344"/>
            <a:chExt cx="8890035" cy="0"/>
          </a:xfrm>
        </p:grpSpPr>
        <p:cxnSp>
          <p:nvCxnSpPr>
            <p:cNvPr id="10" name="直線コネクタ 8"/>
            <p:cNvCxnSpPr/>
            <p:nvPr/>
          </p:nvCxnSpPr>
          <p:spPr>
            <a:xfrm>
              <a:off x="179512" y="6525344"/>
              <a:ext cx="8208971"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1" name="直線コネクタ 9"/>
            <p:cNvCxnSpPr/>
            <p:nvPr/>
          </p:nvCxnSpPr>
          <p:spPr>
            <a:xfrm>
              <a:off x="8476418" y="6525344"/>
              <a:ext cx="15173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 name="直線コネクタ 10"/>
            <p:cNvCxnSpPr/>
            <p:nvPr/>
          </p:nvCxnSpPr>
          <p:spPr>
            <a:xfrm>
              <a:off x="8704014" y="6525344"/>
              <a:ext cx="15173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3" name="直線コネクタ 11"/>
            <p:cNvCxnSpPr/>
            <p:nvPr/>
          </p:nvCxnSpPr>
          <p:spPr>
            <a:xfrm>
              <a:off x="8917816" y="6525344"/>
              <a:ext cx="15173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 name="タイトル 1"/>
          <p:cNvSpPr>
            <a:spLocks noGrp="1"/>
          </p:cNvSpPr>
          <p:nvPr>
            <p:ph type="title"/>
          </p:nvPr>
        </p:nvSpPr>
        <p:spPr>
          <a:xfrm>
            <a:off x="755576" y="2492896"/>
            <a:ext cx="7488832" cy="914400"/>
          </a:xfrm>
        </p:spPr>
        <p:txBody>
          <a:bodyPr/>
          <a:lstStyle/>
          <a:p>
            <a:r>
              <a:rPr lang="ja-JP" altLang="en-US" smtClean="0"/>
              <a:t>マスター タイトルの書式設定</a:t>
            </a:r>
            <a:endParaRPr lang="en-US"/>
          </a:p>
        </p:txBody>
      </p:sp>
      <p:sp>
        <p:nvSpPr>
          <p:cNvPr id="14" name="スライド番号プレースホルダー 4"/>
          <p:cNvSpPr>
            <a:spLocks noGrp="1"/>
          </p:cNvSpPr>
          <p:nvPr>
            <p:ph type="sldNum" sz="quarter" idx="10"/>
          </p:nvPr>
        </p:nvSpPr>
        <p:spPr>
          <a:xfrm>
            <a:off x="4173538" y="6592888"/>
            <a:ext cx="758825" cy="365125"/>
          </a:xfrm>
        </p:spPr>
        <p:txBody>
          <a:bodyPr/>
          <a:lstStyle>
            <a:lvl1pPr algn="ctr">
              <a:defRPr/>
            </a:lvl1pPr>
          </a:lstStyle>
          <a:p>
            <a:fld id="{DEFB470B-1573-4DC2-98E0-E22768F0E276}" type="slidenum">
              <a:rPr lang="ja-JP" altLang="en-US"/>
              <a:pPr/>
              <a:t>‹#›</a:t>
            </a:fld>
            <a:endParaRPr lang="ja-JP" altLang="en-US"/>
          </a:p>
        </p:txBody>
      </p:sp>
    </p:spTree>
    <p:extLst>
      <p:ext uri="{BB962C8B-B14F-4D97-AF65-F5344CB8AC3E}">
        <p14:creationId xmlns:p14="http://schemas.microsoft.com/office/powerpoint/2010/main" val="145256270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21"/>
          <p:cNvSpPr>
            <a:spLocks noGrp="1"/>
          </p:cNvSpPr>
          <p:nvPr>
            <p:ph type="title"/>
          </p:nvPr>
        </p:nvSpPr>
        <p:spPr bwMode="auto">
          <a:xfrm>
            <a:off x="457200" y="152400"/>
            <a:ext cx="8229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ja-JP" altLang="en-US" smtClean="0"/>
              <a:t>マスター タイトルの書式設定</a:t>
            </a:r>
            <a:endParaRPr lang="en-US" altLang="ja-JP" smtClean="0"/>
          </a:p>
        </p:txBody>
      </p:sp>
      <p:sp>
        <p:nvSpPr>
          <p:cNvPr id="1027" name="テキスト プレースホルダー 12"/>
          <p:cNvSpPr>
            <a:spLocks noGrp="1"/>
          </p:cNvSpPr>
          <p:nvPr>
            <p:ph type="body" idx="1"/>
          </p:nvPr>
        </p:nvSpPr>
        <p:spPr bwMode="auto">
          <a:xfrm>
            <a:off x="457200" y="1219200"/>
            <a:ext cx="8229600" cy="4910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4" name="日付プレースホルダー 13"/>
          <p:cNvSpPr>
            <a:spLocks noGrp="1"/>
          </p:cNvSpPr>
          <p:nvPr>
            <p:ph type="dt" sz="half" idx="2"/>
          </p:nvPr>
        </p:nvSpPr>
        <p:spPr>
          <a:xfrm>
            <a:off x="6400800" y="6356350"/>
            <a:ext cx="2289175" cy="365125"/>
          </a:xfrm>
          <a:prstGeom prst="rect">
            <a:avLst/>
          </a:prstGeom>
        </p:spPr>
        <p:txBody>
          <a:bodyPr vert="horz"/>
          <a:lstStyle>
            <a:lvl1pPr algn="l" eaLnBrk="1" fontAlgn="auto" latinLnBrk="0" hangingPunct="1">
              <a:spcBef>
                <a:spcPts val="0"/>
              </a:spcBef>
              <a:spcAft>
                <a:spcPts val="0"/>
              </a:spcAft>
              <a:defRPr kumimoji="1" sz="1400">
                <a:solidFill>
                  <a:schemeClr val="tx2"/>
                </a:solidFill>
                <a:latin typeface="+mn-lt"/>
                <a:ea typeface="+mn-ea"/>
                <a:cs typeface="+mn-cs"/>
              </a:defRPr>
            </a:lvl1pPr>
          </a:lstStyle>
          <a:p>
            <a:pPr>
              <a:defRPr/>
            </a:pPr>
            <a:endParaRPr lang="ja-JP" altLang="en-US"/>
          </a:p>
        </p:txBody>
      </p:sp>
      <p:sp>
        <p:nvSpPr>
          <p:cNvPr id="3" name="フッター プレースホルダー 2"/>
          <p:cNvSpPr>
            <a:spLocks noGrp="1"/>
          </p:cNvSpPr>
          <p:nvPr>
            <p:ph type="ftr" sz="quarter" idx="3"/>
          </p:nvPr>
        </p:nvSpPr>
        <p:spPr>
          <a:xfrm>
            <a:off x="2898775" y="6356350"/>
            <a:ext cx="3505200" cy="365125"/>
          </a:xfrm>
          <a:prstGeom prst="rect">
            <a:avLst/>
          </a:prstGeom>
        </p:spPr>
        <p:txBody>
          <a:bodyPr vert="horz"/>
          <a:lstStyle>
            <a:lvl1pPr algn="r" eaLnBrk="1" fontAlgn="auto" latinLnBrk="0" hangingPunct="1">
              <a:spcBef>
                <a:spcPts val="0"/>
              </a:spcBef>
              <a:spcAft>
                <a:spcPts val="0"/>
              </a:spcAft>
              <a:defRPr kumimoji="1" sz="1400">
                <a:solidFill>
                  <a:schemeClr val="tx2"/>
                </a:solidFill>
                <a:latin typeface="+mn-lt"/>
                <a:ea typeface="+mn-ea"/>
                <a:cs typeface="+mn-cs"/>
              </a:defRPr>
            </a:lvl1pPr>
          </a:lstStyle>
          <a:p>
            <a:pPr>
              <a:defRPr/>
            </a:pPr>
            <a:endParaRPr lang="ja-JP" altLang="en-US"/>
          </a:p>
        </p:txBody>
      </p:sp>
      <p:sp>
        <p:nvSpPr>
          <p:cNvPr id="23" name="スライド番号プレースホルダー 22"/>
          <p:cNvSpPr>
            <a:spLocks noGrp="1"/>
          </p:cNvSpPr>
          <p:nvPr>
            <p:ph type="sldNum" sz="quarter" idx="4"/>
          </p:nvPr>
        </p:nvSpPr>
        <p:spPr>
          <a:xfrm>
            <a:off x="612775" y="6356350"/>
            <a:ext cx="19812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sz="1400">
                <a:solidFill>
                  <a:schemeClr val="tx2"/>
                </a:solidFill>
              </a:defRPr>
            </a:lvl1pPr>
          </a:lstStyle>
          <a:p>
            <a:fld id="{41750282-F4B8-4B7E-82F0-7251A2A4D9E2}" type="slidenum">
              <a:rPr lang="ja-JP" altLang="en-US"/>
              <a:pPr/>
              <a:t>‹#›</a:t>
            </a:fld>
            <a:endParaRPr lang="ja-JP" altLang="en-US"/>
          </a:p>
        </p:txBody>
      </p:sp>
    </p:spTree>
  </p:cSld>
  <p:clrMap bg1="lt1" tx1="dk1" bg2="lt2" tx2="dk2" accent1="accent1" accent2="accent2" accent3="accent3" accent4="accent4" accent5="accent5" accent6="accent6" hlink="hlink" folHlink="folHlink"/>
  <p:sldLayoutIdLst>
    <p:sldLayoutId id="2147483784" r:id="rId1"/>
    <p:sldLayoutId id="2147483785" r:id="rId2"/>
    <p:sldLayoutId id="2147483786" r:id="rId3"/>
    <p:sldLayoutId id="2147483787" r:id="rId4"/>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3200" b="1" kern="1200">
          <a:solidFill>
            <a:schemeClr val="tx2"/>
          </a:solidFill>
          <a:latin typeface="メイリオ"/>
          <a:ea typeface="メイリオ"/>
          <a:cs typeface="メイリオ"/>
        </a:defRPr>
      </a:lvl1pPr>
      <a:lvl2pPr algn="l" rtl="0" eaLnBrk="0" fontAlgn="base" hangingPunct="0">
        <a:spcBef>
          <a:spcPct val="0"/>
        </a:spcBef>
        <a:spcAft>
          <a:spcPct val="0"/>
        </a:spcAft>
        <a:defRPr kumimoji="1" sz="3200" b="1">
          <a:solidFill>
            <a:schemeClr val="tx2"/>
          </a:solidFill>
          <a:latin typeface="メイリオ" pitchFamily="-1" charset="-128"/>
          <a:ea typeface="メイリオ" pitchFamily="-1" charset="-128"/>
          <a:cs typeface="メイリオ" pitchFamily="-1" charset="-128"/>
        </a:defRPr>
      </a:lvl2pPr>
      <a:lvl3pPr algn="l" rtl="0" eaLnBrk="0" fontAlgn="base" hangingPunct="0">
        <a:spcBef>
          <a:spcPct val="0"/>
        </a:spcBef>
        <a:spcAft>
          <a:spcPct val="0"/>
        </a:spcAft>
        <a:defRPr kumimoji="1" sz="3200" b="1">
          <a:solidFill>
            <a:schemeClr val="tx2"/>
          </a:solidFill>
          <a:latin typeface="メイリオ" pitchFamily="-1" charset="-128"/>
          <a:ea typeface="メイリオ" pitchFamily="-1" charset="-128"/>
          <a:cs typeface="メイリオ" pitchFamily="-1" charset="-128"/>
        </a:defRPr>
      </a:lvl3pPr>
      <a:lvl4pPr algn="l" rtl="0" eaLnBrk="0" fontAlgn="base" hangingPunct="0">
        <a:spcBef>
          <a:spcPct val="0"/>
        </a:spcBef>
        <a:spcAft>
          <a:spcPct val="0"/>
        </a:spcAft>
        <a:defRPr kumimoji="1" sz="3200" b="1">
          <a:solidFill>
            <a:schemeClr val="tx2"/>
          </a:solidFill>
          <a:latin typeface="メイリオ" pitchFamily="-1" charset="-128"/>
          <a:ea typeface="メイリオ" pitchFamily="-1" charset="-128"/>
          <a:cs typeface="メイリオ" pitchFamily="-1" charset="-128"/>
        </a:defRPr>
      </a:lvl4pPr>
      <a:lvl5pPr algn="l" rtl="0" eaLnBrk="0" fontAlgn="base" hangingPunct="0">
        <a:spcBef>
          <a:spcPct val="0"/>
        </a:spcBef>
        <a:spcAft>
          <a:spcPct val="0"/>
        </a:spcAft>
        <a:defRPr kumimoji="1" sz="3200" b="1">
          <a:solidFill>
            <a:schemeClr val="tx2"/>
          </a:solidFill>
          <a:latin typeface="メイリオ" pitchFamily="-1" charset="-128"/>
          <a:ea typeface="メイリオ" pitchFamily="-1" charset="-128"/>
          <a:cs typeface="メイリオ" pitchFamily="-1" charset="-128"/>
        </a:defRPr>
      </a:lvl5pPr>
      <a:lvl6pPr marL="457200" algn="l" rtl="0" fontAlgn="base">
        <a:spcBef>
          <a:spcPct val="0"/>
        </a:spcBef>
        <a:spcAft>
          <a:spcPct val="0"/>
        </a:spcAft>
        <a:defRPr kumimoji="1" sz="3200">
          <a:solidFill>
            <a:schemeClr val="tx2"/>
          </a:solidFill>
          <a:latin typeface="Bookman Old Style" pitchFamily="18" charset="0"/>
          <a:ea typeface="HG明朝E" pitchFamily="17" charset="-128"/>
        </a:defRPr>
      </a:lvl6pPr>
      <a:lvl7pPr marL="914400" algn="l" rtl="0" fontAlgn="base">
        <a:spcBef>
          <a:spcPct val="0"/>
        </a:spcBef>
        <a:spcAft>
          <a:spcPct val="0"/>
        </a:spcAft>
        <a:defRPr kumimoji="1" sz="3200">
          <a:solidFill>
            <a:schemeClr val="tx2"/>
          </a:solidFill>
          <a:latin typeface="Bookman Old Style" pitchFamily="18" charset="0"/>
          <a:ea typeface="HG明朝E" pitchFamily="17" charset="-128"/>
        </a:defRPr>
      </a:lvl7pPr>
      <a:lvl8pPr marL="1371600" algn="l" rtl="0" fontAlgn="base">
        <a:spcBef>
          <a:spcPct val="0"/>
        </a:spcBef>
        <a:spcAft>
          <a:spcPct val="0"/>
        </a:spcAft>
        <a:defRPr kumimoji="1" sz="3200">
          <a:solidFill>
            <a:schemeClr val="tx2"/>
          </a:solidFill>
          <a:latin typeface="Bookman Old Style" pitchFamily="18" charset="0"/>
          <a:ea typeface="HG明朝E" pitchFamily="17" charset="-128"/>
        </a:defRPr>
      </a:lvl8pPr>
      <a:lvl9pPr marL="1828800" algn="l" rtl="0" fontAlgn="base">
        <a:spcBef>
          <a:spcPct val="0"/>
        </a:spcBef>
        <a:spcAft>
          <a:spcPct val="0"/>
        </a:spcAft>
        <a:defRPr kumimoji="1" sz="3200">
          <a:solidFill>
            <a:schemeClr val="tx2"/>
          </a:solidFill>
          <a:latin typeface="Bookman Old Style" pitchFamily="18" charset="0"/>
          <a:ea typeface="HG明朝E" pitchFamily="17" charset="-128"/>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kumimoji="1" sz="2600" kern="1200">
          <a:solidFill>
            <a:schemeClr val="tx1"/>
          </a:solidFill>
          <a:latin typeface="ヒラギノ角ゴ ProN W6"/>
          <a:ea typeface="ヒラギノ角ゴ ProN W6"/>
          <a:cs typeface="ヒラギノ角ゴ ProN W6"/>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kumimoji="1" sz="2300" kern="1200">
          <a:solidFill>
            <a:schemeClr val="tx1"/>
          </a:solidFill>
          <a:latin typeface="ヒラギノ角ゴ ProN W3"/>
          <a:ea typeface="ヒラギノ角ゴ ProN W3"/>
          <a:cs typeface="ヒラギノ角ゴ ProN W3"/>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kumimoji="1" sz="2000" kern="1200">
          <a:solidFill>
            <a:schemeClr val="tx1"/>
          </a:solidFill>
          <a:latin typeface="ヒラギノ角ゴ ProN W3"/>
          <a:ea typeface="ヒラギノ角ゴ ProN W3"/>
          <a:cs typeface="ヒラギノ角ゴ ProN W3"/>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umimoji="1" kern="1200">
          <a:solidFill>
            <a:schemeClr val="tx1"/>
          </a:solidFill>
          <a:latin typeface="ヒラギノ角ゴ ProN W3"/>
          <a:ea typeface="ヒラギノ角ゴ ProN W3"/>
          <a:cs typeface="ヒラギノ角ゴ ProN W3"/>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kumimoji="1" sz="1600" kern="1200">
          <a:solidFill>
            <a:schemeClr val="tx1"/>
          </a:solidFill>
          <a:latin typeface="ヒラギノ角ゴ ProN W3"/>
          <a:ea typeface="ヒラギノ角ゴ ProN W3"/>
          <a:cs typeface="ヒラギノ角ゴ ProN W3"/>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テキスト プレースホルダー 3"/>
          <p:cNvSpPr>
            <a:spLocks noGrp="1"/>
          </p:cNvSpPr>
          <p:nvPr>
            <p:ph type="body" idx="1"/>
          </p:nvPr>
        </p:nvSpPr>
        <p:spPr>
          <a:xfrm>
            <a:off x="3683000" y="3789363"/>
            <a:ext cx="5067300" cy="1611312"/>
          </a:xfrm>
        </p:spPr>
        <p:txBody>
          <a:bodyPr/>
          <a:lstStyle/>
          <a:p>
            <a:pPr eaLnBrk="1" hangingPunct="1">
              <a:defRPr/>
            </a:pPr>
            <a:r>
              <a:rPr lang="en-US" altLang="ja-JP" b="0" dirty="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Open Data Promotion Consortium</a:t>
            </a:r>
          </a:p>
          <a:p>
            <a:pPr eaLnBrk="1" hangingPunct="1">
              <a:defRPr/>
            </a:pPr>
            <a:r>
              <a:rPr lang="en-US" altLang="ja-JP" b="0" dirty="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Noboru </a:t>
            </a:r>
            <a:r>
              <a:rPr lang="en-US" altLang="ja-JP" b="0" dirty="0" err="1">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Koshizuka</a:t>
            </a:r>
            <a:r>
              <a:rPr lang="en-US" altLang="ja-JP" b="0" dirty="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 </a:t>
            </a:r>
          </a:p>
          <a:p>
            <a:pPr eaLnBrk="1" hangingPunct="1">
              <a:defRPr/>
            </a:pPr>
            <a:r>
              <a:rPr lang="en-US" altLang="ja-JP" b="0"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Chair Person, </a:t>
            </a:r>
            <a:r>
              <a:rPr lang="en-US" altLang="ja-JP" b="0" dirty="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Technical </a:t>
            </a:r>
            <a:r>
              <a:rPr lang="en-US" altLang="ja-JP" b="0"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Committee</a:t>
            </a:r>
            <a:endParaRPr lang="en-US" altLang="ja-JP" b="0" dirty="0">
              <a:solidFill>
                <a:schemeClr val="tx1"/>
              </a:solidFill>
              <a:latin typeface="+mj-ea"/>
            </a:endParaRPr>
          </a:p>
        </p:txBody>
      </p:sp>
      <p:sp>
        <p:nvSpPr>
          <p:cNvPr id="7171" name="タイトル 1"/>
          <p:cNvSpPr txBox="1">
            <a:spLocks/>
          </p:cNvSpPr>
          <p:nvPr/>
        </p:nvSpPr>
        <p:spPr bwMode="auto">
          <a:xfrm>
            <a:off x="519113" y="2020888"/>
            <a:ext cx="8231187" cy="1349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itchFamily="18" charset="2"/>
              <a:buChar char=""/>
              <a:defRPr kumimoji="1" sz="2600">
                <a:solidFill>
                  <a:schemeClr val="tx1"/>
                </a:solidFill>
                <a:latin typeface="ヒラギノ角ゴ ProN W6" pitchFamily="-1" charset="-128"/>
                <a:ea typeface="ヒラギノ角ゴ ProN W6" pitchFamily="-1" charset="-128"/>
              </a:defRPr>
            </a:lvl1pPr>
            <a:lvl2pPr marL="37931725" indent="-37474525">
              <a:spcBef>
                <a:spcPts val="500"/>
              </a:spcBef>
              <a:buClr>
                <a:schemeClr val="accent2"/>
              </a:buClr>
              <a:buSzPct val="76000"/>
              <a:buFont typeface="Wingdings 3" pitchFamily="18" charset="2"/>
              <a:buChar char=""/>
              <a:defRPr kumimoji="1" sz="2300">
                <a:solidFill>
                  <a:schemeClr val="tx1"/>
                </a:solidFill>
                <a:latin typeface="ヒラギノ角ゴ ProN W3" pitchFamily="-1" charset="-128"/>
                <a:ea typeface="ヒラギノ角ゴ ProN W3" pitchFamily="-1" charset="-128"/>
              </a:defRPr>
            </a:lvl2pPr>
            <a:lvl3pPr marL="1143000" indent="-228600">
              <a:spcBef>
                <a:spcPts val="500"/>
              </a:spcBef>
              <a:buClr>
                <a:srgbClr val="BCBCBC"/>
              </a:buClr>
              <a:buSzPct val="76000"/>
              <a:buFont typeface="Wingdings 3" pitchFamily="18" charset="2"/>
              <a:buChar char=""/>
              <a:defRPr kumimoji="1" sz="2000">
                <a:solidFill>
                  <a:schemeClr val="tx1"/>
                </a:solidFill>
                <a:latin typeface="ヒラギノ角ゴ ProN W3" pitchFamily="-1" charset="-128"/>
                <a:ea typeface="ヒラギノ角ゴ ProN W3" pitchFamily="-1" charset="-128"/>
              </a:defRPr>
            </a:lvl3pPr>
            <a:lvl4pPr marL="1600200" indent="-228600">
              <a:spcBef>
                <a:spcPts val="400"/>
              </a:spcBef>
              <a:buClr>
                <a:srgbClr val="8BA2B4"/>
              </a:buClr>
              <a:buSzPct val="70000"/>
              <a:buFont typeface="Wingdings" pitchFamily="2" charset="2"/>
              <a:buChar char=""/>
              <a:defRPr kumimoji="1">
                <a:solidFill>
                  <a:schemeClr val="tx1"/>
                </a:solidFill>
                <a:latin typeface="ヒラギノ角ゴ ProN W3" pitchFamily="-1" charset="-128"/>
                <a:ea typeface="ヒラギノ角ゴ ProN W3" pitchFamily="-1" charset="-128"/>
              </a:defRPr>
            </a:lvl4pPr>
            <a:lvl5pPr marL="2057400" indent="-228600">
              <a:spcBef>
                <a:spcPts val="300"/>
              </a:spcBef>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5pPr>
            <a:lvl6pPr marL="25146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6pPr>
            <a:lvl7pPr marL="29718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7pPr>
            <a:lvl8pPr marL="34290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8pPr>
            <a:lvl9pPr marL="38862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9pPr>
          </a:lstStyle>
          <a:p>
            <a:pPr algn="r" eaLnBrk="1" hangingPunct="1">
              <a:spcBef>
                <a:spcPct val="0"/>
              </a:spcBef>
              <a:buClrTx/>
              <a:buSzTx/>
              <a:buFontTx/>
              <a:buNone/>
            </a:pPr>
            <a:r>
              <a:rPr lang="en-US" altLang="ja-JP" sz="2000" b="1">
                <a:latin typeface="Arial Unicode MS" pitchFamily="50" charset="-128"/>
                <a:ea typeface="Arial Unicode MS" pitchFamily="50" charset="-128"/>
                <a:cs typeface="Arial Unicode MS" pitchFamily="50" charset="-128"/>
              </a:rPr>
              <a:t>Open Data Promotion Consortium</a:t>
            </a:r>
          </a:p>
          <a:p>
            <a:pPr algn="r" eaLnBrk="1" hangingPunct="1">
              <a:spcBef>
                <a:spcPct val="0"/>
              </a:spcBef>
              <a:buClrTx/>
              <a:buSzTx/>
              <a:buFontTx/>
              <a:buNone/>
            </a:pPr>
            <a:r>
              <a:rPr lang="en-US" altLang="ja-JP" sz="2800" b="1">
                <a:latin typeface="Arial Unicode MS" pitchFamily="50" charset="-128"/>
                <a:ea typeface="Arial Unicode MS" pitchFamily="50" charset="-128"/>
                <a:cs typeface="Arial Unicode MS" pitchFamily="50" charset="-128"/>
              </a:rPr>
              <a:t>Activities of Technical Committee </a:t>
            </a:r>
          </a:p>
          <a:p>
            <a:pPr algn="r" eaLnBrk="1" hangingPunct="1">
              <a:spcBef>
                <a:spcPct val="0"/>
              </a:spcBef>
              <a:buClrTx/>
              <a:buSzTx/>
              <a:buFontTx/>
              <a:buNone/>
            </a:pPr>
            <a:r>
              <a:rPr lang="en-US" altLang="ja-JP" sz="2800" b="1">
                <a:latin typeface="Arial Unicode MS" pitchFamily="50" charset="-128"/>
                <a:ea typeface="Arial Unicode MS" pitchFamily="50" charset="-128"/>
                <a:cs typeface="Arial Unicode MS" pitchFamily="50" charset="-128"/>
              </a:rPr>
              <a:t>in the Fiscal 2013 </a:t>
            </a:r>
          </a:p>
        </p:txBody>
      </p:sp>
      <p:sp>
        <p:nvSpPr>
          <p:cNvPr id="7172" name="タイトル 1"/>
          <p:cNvSpPr txBox="1">
            <a:spLocks/>
          </p:cNvSpPr>
          <p:nvPr/>
        </p:nvSpPr>
        <p:spPr bwMode="auto">
          <a:xfrm>
            <a:off x="4852988" y="641350"/>
            <a:ext cx="3971925"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itchFamily="18" charset="2"/>
              <a:buChar char=""/>
              <a:defRPr kumimoji="1" sz="2600">
                <a:solidFill>
                  <a:schemeClr val="tx1"/>
                </a:solidFill>
                <a:latin typeface="ヒラギノ角ゴ ProN W6" pitchFamily="-1" charset="-128"/>
                <a:ea typeface="ヒラギノ角ゴ ProN W6" pitchFamily="-1" charset="-128"/>
              </a:defRPr>
            </a:lvl1pPr>
            <a:lvl2pPr marL="37931725" indent="-37474525">
              <a:spcBef>
                <a:spcPts val="500"/>
              </a:spcBef>
              <a:buClr>
                <a:schemeClr val="accent2"/>
              </a:buClr>
              <a:buSzPct val="76000"/>
              <a:buFont typeface="Wingdings 3" pitchFamily="18" charset="2"/>
              <a:buChar char=""/>
              <a:defRPr kumimoji="1" sz="2300">
                <a:solidFill>
                  <a:schemeClr val="tx1"/>
                </a:solidFill>
                <a:latin typeface="ヒラギノ角ゴ ProN W3" pitchFamily="-1" charset="-128"/>
                <a:ea typeface="ヒラギノ角ゴ ProN W3" pitchFamily="-1" charset="-128"/>
              </a:defRPr>
            </a:lvl2pPr>
            <a:lvl3pPr marL="1143000" indent="-228600">
              <a:spcBef>
                <a:spcPts val="500"/>
              </a:spcBef>
              <a:buClr>
                <a:srgbClr val="BCBCBC"/>
              </a:buClr>
              <a:buSzPct val="76000"/>
              <a:buFont typeface="Wingdings 3" pitchFamily="18" charset="2"/>
              <a:buChar char=""/>
              <a:defRPr kumimoji="1" sz="2000">
                <a:solidFill>
                  <a:schemeClr val="tx1"/>
                </a:solidFill>
                <a:latin typeface="ヒラギノ角ゴ ProN W3" pitchFamily="-1" charset="-128"/>
                <a:ea typeface="ヒラギノ角ゴ ProN W3" pitchFamily="-1" charset="-128"/>
              </a:defRPr>
            </a:lvl3pPr>
            <a:lvl4pPr marL="1600200" indent="-228600">
              <a:spcBef>
                <a:spcPts val="400"/>
              </a:spcBef>
              <a:buClr>
                <a:srgbClr val="8BA2B4"/>
              </a:buClr>
              <a:buSzPct val="70000"/>
              <a:buFont typeface="Wingdings" pitchFamily="2" charset="2"/>
              <a:buChar char=""/>
              <a:defRPr kumimoji="1">
                <a:solidFill>
                  <a:schemeClr val="tx1"/>
                </a:solidFill>
                <a:latin typeface="ヒラギノ角ゴ ProN W3" pitchFamily="-1" charset="-128"/>
                <a:ea typeface="ヒラギノ角ゴ ProN W3" pitchFamily="-1" charset="-128"/>
              </a:defRPr>
            </a:lvl4pPr>
            <a:lvl5pPr marL="2057400" indent="-228600">
              <a:spcBef>
                <a:spcPts val="300"/>
              </a:spcBef>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5pPr>
            <a:lvl6pPr marL="25146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6pPr>
            <a:lvl7pPr marL="29718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7pPr>
            <a:lvl8pPr marL="34290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8pPr>
            <a:lvl9pPr marL="38862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9pPr>
          </a:lstStyle>
          <a:p>
            <a:pPr algn="r" eaLnBrk="1" hangingPunct="1">
              <a:spcBef>
                <a:spcPct val="0"/>
              </a:spcBef>
              <a:buClrTx/>
              <a:buSzTx/>
              <a:buFontTx/>
              <a:buNone/>
            </a:pPr>
            <a:r>
              <a:rPr lang="en-US" altLang="ja-JP" sz="1600" b="1">
                <a:latin typeface="Arial Unicode MS" pitchFamily="50" charset="-128"/>
                <a:ea typeface="Arial Unicode MS" pitchFamily="50" charset="-128"/>
                <a:cs typeface="Arial Unicode MS" pitchFamily="50" charset="-128"/>
              </a:rPr>
              <a:t>December 9, 2013</a:t>
            </a:r>
          </a:p>
          <a:p>
            <a:pPr algn="r" eaLnBrk="1" hangingPunct="1">
              <a:spcBef>
                <a:spcPct val="0"/>
              </a:spcBef>
              <a:buClrTx/>
              <a:buSzTx/>
              <a:buFontTx/>
              <a:buNone/>
            </a:pPr>
            <a:r>
              <a:rPr lang="en-US" altLang="ja-JP" sz="1600" b="1">
                <a:latin typeface="Arial Unicode MS" pitchFamily="50" charset="-128"/>
                <a:ea typeface="Arial Unicode MS" pitchFamily="50" charset="-128"/>
                <a:cs typeface="Arial Unicode MS" pitchFamily="50" charset="-128"/>
              </a:rPr>
              <a:t>Open Data Symposium</a:t>
            </a:r>
            <a:endParaRPr lang="ja-JP" altLang="en-US" sz="1600" b="1">
              <a:latin typeface="Arial Unicode MS" pitchFamily="50" charset="-128"/>
              <a:ea typeface="Arial Unicode MS" pitchFamily="50" charset="-128"/>
              <a:cs typeface="Arial Unicode MS" pitchFamily="50" charset="-128"/>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p:cNvSpPr>
            <a:spLocks noGrp="1"/>
          </p:cNvSpPr>
          <p:nvPr>
            <p:ph type="title"/>
          </p:nvPr>
        </p:nvSpPr>
        <p:spPr>
          <a:xfrm>
            <a:off x="755650" y="2492375"/>
            <a:ext cx="7488238" cy="914400"/>
          </a:xfrm>
        </p:spPr>
        <p:txBody>
          <a:bodyPr/>
          <a:lstStyle/>
          <a:p>
            <a:r>
              <a:rPr lang="en-US" altLang="ja-JP" smtClean="0">
                <a:latin typeface="Arial Unicode MS" pitchFamily="50" charset="-128"/>
                <a:ea typeface="Arial Unicode MS" pitchFamily="50" charset="-128"/>
                <a:cs typeface="Arial Unicode MS" pitchFamily="50" charset="-128"/>
              </a:rPr>
              <a:t>Major Activities in the Fiscal 2013</a:t>
            </a:r>
            <a:endParaRPr lang="ja-JP" altLang="en-US" smtClean="0">
              <a:latin typeface="Arial Unicode MS" pitchFamily="50" charset="-128"/>
              <a:ea typeface="Arial Unicode MS" pitchFamily="50" charset="-128"/>
              <a:cs typeface="Arial Unicode MS" pitchFamily="50" charset="-128"/>
            </a:endParaRPr>
          </a:p>
        </p:txBody>
      </p:sp>
      <p:sp>
        <p:nvSpPr>
          <p:cNvPr id="17411" name="スライド番号プレースホルダー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itchFamily="18" charset="2"/>
              <a:buChar char=""/>
              <a:defRPr kumimoji="1" sz="2600">
                <a:solidFill>
                  <a:schemeClr val="tx1"/>
                </a:solidFill>
                <a:latin typeface="ヒラギノ角ゴ ProN W6" pitchFamily="-1" charset="-128"/>
                <a:ea typeface="ヒラギノ角ゴ ProN W6" pitchFamily="-1" charset="-128"/>
              </a:defRPr>
            </a:lvl1pPr>
            <a:lvl2pPr marL="37931725" indent="-37474525">
              <a:spcBef>
                <a:spcPts val="500"/>
              </a:spcBef>
              <a:buClr>
                <a:schemeClr val="accent2"/>
              </a:buClr>
              <a:buSzPct val="76000"/>
              <a:buFont typeface="Wingdings 3" pitchFamily="18" charset="2"/>
              <a:buChar char=""/>
              <a:defRPr kumimoji="1" sz="2300">
                <a:solidFill>
                  <a:schemeClr val="tx1"/>
                </a:solidFill>
                <a:latin typeface="ヒラギノ角ゴ ProN W3" pitchFamily="-1" charset="-128"/>
                <a:ea typeface="ヒラギノ角ゴ ProN W3" pitchFamily="-1" charset="-128"/>
              </a:defRPr>
            </a:lvl2pPr>
            <a:lvl3pPr marL="1143000" indent="-228600">
              <a:spcBef>
                <a:spcPts val="500"/>
              </a:spcBef>
              <a:buClr>
                <a:srgbClr val="BCBCBC"/>
              </a:buClr>
              <a:buSzPct val="76000"/>
              <a:buFont typeface="Wingdings 3" pitchFamily="18" charset="2"/>
              <a:buChar char=""/>
              <a:defRPr kumimoji="1" sz="2000">
                <a:solidFill>
                  <a:schemeClr val="tx1"/>
                </a:solidFill>
                <a:latin typeface="ヒラギノ角ゴ ProN W3" pitchFamily="-1" charset="-128"/>
                <a:ea typeface="ヒラギノ角ゴ ProN W3" pitchFamily="-1" charset="-128"/>
              </a:defRPr>
            </a:lvl3pPr>
            <a:lvl4pPr marL="1600200" indent="-228600">
              <a:spcBef>
                <a:spcPts val="400"/>
              </a:spcBef>
              <a:buClr>
                <a:srgbClr val="8BA2B4"/>
              </a:buClr>
              <a:buSzPct val="70000"/>
              <a:buFont typeface="Wingdings" pitchFamily="2" charset="2"/>
              <a:buChar char=""/>
              <a:defRPr kumimoji="1">
                <a:solidFill>
                  <a:schemeClr val="tx1"/>
                </a:solidFill>
                <a:latin typeface="ヒラギノ角ゴ ProN W3" pitchFamily="-1" charset="-128"/>
                <a:ea typeface="ヒラギノ角ゴ ProN W3" pitchFamily="-1" charset="-128"/>
              </a:defRPr>
            </a:lvl4pPr>
            <a:lvl5pPr marL="2057400" indent="-228600">
              <a:spcBef>
                <a:spcPts val="300"/>
              </a:spcBef>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5pPr>
            <a:lvl6pPr marL="25146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6pPr>
            <a:lvl7pPr marL="29718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7pPr>
            <a:lvl8pPr marL="34290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8pPr>
            <a:lvl9pPr marL="38862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9pPr>
          </a:lstStyle>
          <a:p>
            <a:pPr>
              <a:spcBef>
                <a:spcPct val="0"/>
              </a:spcBef>
              <a:buClrTx/>
              <a:buSzTx/>
              <a:buFontTx/>
              <a:buNone/>
            </a:pPr>
            <a:fld id="{852C3343-EBA3-4AA2-A9FC-A7F7BA4E4428}" type="slidenum">
              <a:rPr lang="ja-JP" altLang="en-US" sz="1400">
                <a:solidFill>
                  <a:schemeClr val="tx2"/>
                </a:solidFill>
                <a:latin typeface="Arial" pitchFamily="34" charset="0"/>
                <a:ea typeface="ＭＳ Ｐゴシック" pitchFamily="50" charset="-128"/>
              </a:rPr>
              <a:pPr>
                <a:spcBef>
                  <a:spcPct val="0"/>
                </a:spcBef>
                <a:buClrTx/>
                <a:buSzTx/>
                <a:buFontTx/>
                <a:buNone/>
              </a:pPr>
              <a:t>9</a:t>
            </a:fld>
            <a:endParaRPr lang="en-US" altLang="ja-JP" sz="1400">
              <a:solidFill>
                <a:schemeClr val="tx2"/>
              </a:solidFill>
              <a:latin typeface="Arial" pitchFamily="34" charset="0"/>
              <a:ea typeface="ＭＳ Ｐゴシック" pitchFamily="50" charset="-128"/>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1"/>
          <p:cNvSpPr>
            <a:spLocks noGrp="1"/>
          </p:cNvSpPr>
          <p:nvPr>
            <p:ph type="title"/>
          </p:nvPr>
        </p:nvSpPr>
        <p:spPr>
          <a:xfrm>
            <a:off x="755650" y="2492375"/>
            <a:ext cx="7488238" cy="914400"/>
          </a:xfrm>
        </p:spPr>
        <p:txBody>
          <a:bodyPr/>
          <a:lstStyle/>
          <a:p>
            <a:r>
              <a:rPr lang="en-US" altLang="ja-JP" sz="2800" smtClean="0">
                <a:latin typeface="Arial Unicode MS" pitchFamily="50" charset="-128"/>
                <a:ea typeface="Arial Unicode MS" pitchFamily="50" charset="-128"/>
                <a:cs typeface="Arial Unicode MS" pitchFamily="50" charset="-128"/>
              </a:rPr>
              <a:t>1.  Technical Guide for Data Preparation </a:t>
            </a:r>
            <a:br>
              <a:rPr lang="en-US" altLang="ja-JP" sz="2800" smtClean="0">
                <a:latin typeface="Arial Unicode MS" pitchFamily="50" charset="-128"/>
                <a:ea typeface="Arial Unicode MS" pitchFamily="50" charset="-128"/>
                <a:cs typeface="Arial Unicode MS" pitchFamily="50" charset="-128"/>
              </a:rPr>
            </a:br>
            <a:r>
              <a:rPr lang="en-US" altLang="ja-JP" sz="2800" smtClean="0">
                <a:latin typeface="Arial Unicode MS" pitchFamily="50" charset="-128"/>
                <a:ea typeface="Arial Unicode MS" pitchFamily="50" charset="-128"/>
                <a:cs typeface="Arial Unicode MS" pitchFamily="50" charset="-128"/>
              </a:rPr>
              <a:t>     for Open Data Realization</a:t>
            </a:r>
            <a:endParaRPr lang="ja-JP" altLang="en-US" sz="2800" smtClean="0">
              <a:latin typeface="Arial Unicode MS" pitchFamily="50" charset="-128"/>
              <a:ea typeface="Arial Unicode MS" pitchFamily="50" charset="-128"/>
              <a:cs typeface="Arial Unicode MS" pitchFamily="50" charset="-128"/>
            </a:endParaRPr>
          </a:p>
        </p:txBody>
      </p:sp>
      <p:sp>
        <p:nvSpPr>
          <p:cNvPr id="18435" name="スライド番号プレースホルダー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itchFamily="18" charset="2"/>
              <a:buChar char=""/>
              <a:defRPr kumimoji="1" sz="2600">
                <a:solidFill>
                  <a:schemeClr val="tx1"/>
                </a:solidFill>
                <a:latin typeface="ヒラギノ角ゴ ProN W6" pitchFamily="-1" charset="-128"/>
                <a:ea typeface="ヒラギノ角ゴ ProN W6" pitchFamily="-1" charset="-128"/>
              </a:defRPr>
            </a:lvl1pPr>
            <a:lvl2pPr marL="37931725" indent="-37474525">
              <a:spcBef>
                <a:spcPts val="500"/>
              </a:spcBef>
              <a:buClr>
                <a:schemeClr val="accent2"/>
              </a:buClr>
              <a:buSzPct val="76000"/>
              <a:buFont typeface="Wingdings 3" pitchFamily="18" charset="2"/>
              <a:buChar char=""/>
              <a:defRPr kumimoji="1" sz="2300">
                <a:solidFill>
                  <a:schemeClr val="tx1"/>
                </a:solidFill>
                <a:latin typeface="ヒラギノ角ゴ ProN W3" pitchFamily="-1" charset="-128"/>
                <a:ea typeface="ヒラギノ角ゴ ProN W3" pitchFamily="-1" charset="-128"/>
              </a:defRPr>
            </a:lvl2pPr>
            <a:lvl3pPr marL="1143000" indent="-228600">
              <a:spcBef>
                <a:spcPts val="500"/>
              </a:spcBef>
              <a:buClr>
                <a:srgbClr val="BCBCBC"/>
              </a:buClr>
              <a:buSzPct val="76000"/>
              <a:buFont typeface="Wingdings 3" pitchFamily="18" charset="2"/>
              <a:buChar char=""/>
              <a:defRPr kumimoji="1" sz="2000">
                <a:solidFill>
                  <a:schemeClr val="tx1"/>
                </a:solidFill>
                <a:latin typeface="ヒラギノ角ゴ ProN W3" pitchFamily="-1" charset="-128"/>
                <a:ea typeface="ヒラギノ角ゴ ProN W3" pitchFamily="-1" charset="-128"/>
              </a:defRPr>
            </a:lvl3pPr>
            <a:lvl4pPr marL="1600200" indent="-228600">
              <a:spcBef>
                <a:spcPts val="400"/>
              </a:spcBef>
              <a:buClr>
                <a:srgbClr val="8BA2B4"/>
              </a:buClr>
              <a:buSzPct val="70000"/>
              <a:buFont typeface="Wingdings" pitchFamily="2" charset="2"/>
              <a:buChar char=""/>
              <a:defRPr kumimoji="1">
                <a:solidFill>
                  <a:schemeClr val="tx1"/>
                </a:solidFill>
                <a:latin typeface="ヒラギノ角ゴ ProN W3" pitchFamily="-1" charset="-128"/>
                <a:ea typeface="ヒラギノ角ゴ ProN W3" pitchFamily="-1" charset="-128"/>
              </a:defRPr>
            </a:lvl4pPr>
            <a:lvl5pPr marL="2057400" indent="-228600">
              <a:spcBef>
                <a:spcPts val="300"/>
              </a:spcBef>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5pPr>
            <a:lvl6pPr marL="25146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6pPr>
            <a:lvl7pPr marL="29718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7pPr>
            <a:lvl8pPr marL="34290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8pPr>
            <a:lvl9pPr marL="38862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9pPr>
          </a:lstStyle>
          <a:p>
            <a:pPr>
              <a:spcBef>
                <a:spcPct val="0"/>
              </a:spcBef>
              <a:buClrTx/>
              <a:buSzTx/>
              <a:buFontTx/>
              <a:buNone/>
            </a:pPr>
            <a:fld id="{0C3808A8-B499-4A81-BCE4-DD2A136F625D}" type="slidenum">
              <a:rPr lang="ja-JP" altLang="en-US" sz="1400">
                <a:solidFill>
                  <a:schemeClr val="tx2"/>
                </a:solidFill>
                <a:latin typeface="Arial" pitchFamily="34" charset="0"/>
                <a:ea typeface="ＭＳ Ｐゴシック" pitchFamily="50" charset="-128"/>
              </a:rPr>
              <a:pPr>
                <a:spcBef>
                  <a:spcPct val="0"/>
                </a:spcBef>
                <a:buClrTx/>
                <a:buSzTx/>
                <a:buFontTx/>
                <a:buNone/>
              </a:pPr>
              <a:t>10</a:t>
            </a:fld>
            <a:endParaRPr lang="en-US" altLang="ja-JP" sz="1400">
              <a:solidFill>
                <a:schemeClr val="tx2"/>
              </a:solidFill>
              <a:latin typeface="Arial" pitchFamily="34" charset="0"/>
              <a:ea typeface="ＭＳ Ｐゴシック" pitchFamily="50" charset="-128"/>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p:nvPr>
        </p:nvSpPr>
        <p:spPr>
          <a:xfrm>
            <a:off x="446088" y="12700"/>
            <a:ext cx="7173912" cy="738188"/>
          </a:xfrm>
        </p:spPr>
        <p:txBody>
          <a:bodyPr/>
          <a:lstStyle/>
          <a:p>
            <a:r>
              <a:rPr lang="en-US" altLang="ja-JP" smtClean="0">
                <a:latin typeface="Arial Unicode MS" pitchFamily="50" charset="-128"/>
                <a:ea typeface="Arial Unicode MS" pitchFamily="50" charset="-128"/>
                <a:cs typeface="Arial Unicode MS" pitchFamily="50" charset="-128"/>
              </a:rPr>
              <a:t>Background and Objectives</a:t>
            </a:r>
            <a:endParaRPr lang="ja-JP" altLang="en-US" smtClean="0">
              <a:latin typeface="Arial Unicode MS" pitchFamily="50" charset="-128"/>
              <a:ea typeface="Arial Unicode MS" pitchFamily="50" charset="-128"/>
              <a:cs typeface="Arial Unicode MS" pitchFamily="50" charset="-128"/>
            </a:endParaRPr>
          </a:p>
        </p:txBody>
      </p:sp>
      <p:sp>
        <p:nvSpPr>
          <p:cNvPr id="19459" name="コンテンツ プレースホルダー 2"/>
          <p:cNvSpPr>
            <a:spLocks noGrp="1"/>
          </p:cNvSpPr>
          <p:nvPr>
            <p:ph idx="1"/>
          </p:nvPr>
        </p:nvSpPr>
        <p:spPr>
          <a:xfrm>
            <a:off x="457200" y="893763"/>
            <a:ext cx="8229600" cy="5262562"/>
          </a:xfrm>
        </p:spPr>
        <p:txBody>
          <a:bodyPr/>
          <a:lstStyle/>
          <a:p>
            <a:pPr>
              <a:defRPr/>
            </a:pPr>
            <a:r>
              <a:rPr lang="en-US" altLang="ja-JP" dirty="0" smtClean="0">
                <a:latin typeface="Arial Unicode MS" panose="020B0604020202020204" pitchFamily="50" charset="-128"/>
                <a:ea typeface="Arial Unicode MS" panose="020B0604020202020204" pitchFamily="50" charset="-128"/>
                <a:cs typeface="Arial Unicode MS" panose="020B0604020202020204" pitchFamily="50" charset="-128"/>
              </a:rPr>
              <a:t>Background</a:t>
            </a:r>
            <a:endParaRPr lang="ja-JP" altLang="en-US"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lvl="1">
              <a:defRPr/>
            </a:pPr>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Promotion of Open Data by the Government and Local Authorities</a:t>
            </a:r>
            <a:endParaRPr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lvl="1">
              <a:buFont typeface="Wingdings 3" pitchFamily="18" charset="2"/>
              <a:buNone/>
              <a:defRPr/>
            </a:pPr>
            <a:endParaRPr lang="en-US" altLang="ja-JP"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lvl="1">
              <a:defRPr/>
            </a:pPr>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Practical Guide for Open Data is Indispensable.</a:t>
            </a:r>
            <a:endParaRPr lang="ja-JP" altLang="en-US" sz="12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lvl="2">
              <a:defRPr/>
            </a:pPr>
            <a:r>
              <a:rPr lang="en-US" altLang="ja-JP" sz="1800" dirty="0">
                <a:latin typeface="Arial Unicode MS" panose="020B0604020202020204" pitchFamily="50" charset="-128"/>
                <a:ea typeface="Arial Unicode MS" panose="020B0604020202020204" pitchFamily="50" charset="-128"/>
                <a:cs typeface="Arial Unicode MS" panose="020B0604020202020204" pitchFamily="50" charset="-128"/>
              </a:rPr>
              <a:t>“Technical Guides for Data Preparation for Open Data Realization” </a:t>
            </a:r>
            <a:endParaRPr lang="ja-JP" altLang="en-US" dirty="0">
              <a:latin typeface="Arial Unicode MS" panose="020B0604020202020204" pitchFamily="50" charset="-128"/>
              <a:ea typeface="Arial Unicode MS" panose="020B0604020202020204" pitchFamily="50" charset="-128"/>
              <a:cs typeface="Arial Unicode MS" panose="020B0604020202020204" pitchFamily="50" charset="-128"/>
            </a:endParaRPr>
          </a:p>
          <a:p>
            <a:pPr marL="593725" lvl="2" indent="0">
              <a:buFont typeface="Wingdings 3" pitchFamily="18" charset="2"/>
              <a:buNone/>
              <a:defRPr/>
            </a:pP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     by Open Data Promotion Consortium</a:t>
            </a:r>
            <a:endParaRPr lang="ja-JP" altLang="en-US" sz="18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lvl="2">
              <a:defRPr/>
            </a:pP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800" dirty="0" err="1" smtClean="0">
                <a:latin typeface="Arial Unicode MS" panose="020B0604020202020204" pitchFamily="50" charset="-128"/>
                <a:ea typeface="Arial Unicode MS" panose="020B0604020202020204" pitchFamily="50" charset="-128"/>
                <a:cs typeface="Arial Unicode MS" panose="020B0604020202020204" pitchFamily="50" charset="-128"/>
              </a:rPr>
              <a:t>Numerics</a:t>
            </a: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800" dirty="0">
                <a:latin typeface="Arial Unicode MS" panose="020B0604020202020204" pitchFamily="50" charset="-128"/>
                <a:ea typeface="Arial Unicode MS" panose="020B0604020202020204" pitchFamily="50" charset="-128"/>
                <a:cs typeface="Arial Unicode MS" panose="020B0604020202020204" pitchFamily="50" charset="-128"/>
              </a:rPr>
              <a:t>(Table), Sentence, Points to Note for Data Preparation for Geospatial </a:t>
            </a: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Information”  (</a:t>
            </a:r>
            <a:r>
              <a:rPr lang="en-US" altLang="ja-JP" sz="1800" dirty="0">
                <a:latin typeface="Arial Unicode MS" panose="020B0604020202020204" pitchFamily="50" charset="-128"/>
                <a:ea typeface="Arial Unicode MS" panose="020B0604020202020204" pitchFamily="50" charset="-128"/>
                <a:cs typeface="Arial Unicode MS" panose="020B0604020202020204" pitchFamily="50" charset="-128"/>
              </a:rPr>
              <a:t>E-Government Open Data Working Level </a:t>
            </a: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Meeting</a:t>
            </a:r>
            <a:r>
              <a:rPr lang="en-US" altLang="ja-JP" dirty="0">
                <a:latin typeface="Arial Unicode MS" panose="020B0604020202020204" pitchFamily="50" charset="-128"/>
                <a:ea typeface="Arial Unicode MS" panose="020B0604020202020204" pitchFamily="50" charset="-128"/>
                <a:cs typeface="Arial Unicode MS" panose="020B0604020202020204" pitchFamily="50" charset="-128"/>
              </a:rPr>
              <a:t>)</a:t>
            </a:r>
            <a:endParaRPr lang="en-US" altLang="ja-JP"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lvl="2">
              <a:defRPr/>
            </a:pPr>
            <a:endParaRPr lang="ja-JP" altLang="en-US" sz="9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a:defRPr/>
            </a:pPr>
            <a:r>
              <a:rPr lang="en-US" altLang="ja-JP" dirty="0" smtClean="0">
                <a:latin typeface="Arial Unicode MS" panose="020B0604020202020204" pitchFamily="50" charset="-128"/>
                <a:ea typeface="Arial Unicode MS" panose="020B0604020202020204" pitchFamily="50" charset="-128"/>
                <a:cs typeface="Arial Unicode MS" panose="020B0604020202020204" pitchFamily="50" charset="-128"/>
              </a:rPr>
              <a:t>Objectives</a:t>
            </a:r>
            <a:endParaRPr lang="ja-JP" altLang="en-US"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lvl="1">
              <a:defRPr/>
            </a:pPr>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Production of User-Friendly Guides for Staff of the Government and Local Authorities for the </a:t>
            </a:r>
            <a:r>
              <a:rPr lang="en-US" altLang="ja-JP" sz="2000" dirty="0">
                <a:latin typeface="Arial Unicode MS" panose="020B0604020202020204" pitchFamily="50" charset="-128"/>
                <a:ea typeface="Arial Unicode MS" panose="020B0604020202020204" pitchFamily="50" charset="-128"/>
                <a:cs typeface="Arial Unicode MS" panose="020B0604020202020204" pitchFamily="50" charset="-128"/>
              </a:rPr>
              <a:t>Operation </a:t>
            </a:r>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of Open Data based on</a:t>
            </a:r>
          </a:p>
          <a:p>
            <a:pPr marL="274638" lvl="1" indent="0">
              <a:buFont typeface="Wingdings 3" pitchFamily="18" charset="2"/>
              <a:buNone/>
              <a:defRPr/>
            </a:pPr>
            <a:r>
              <a:rPr lang="en-US" altLang="ja-JP" sz="20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   the Achievement Made in Fiscal 2012.  </a:t>
            </a:r>
            <a:endParaRPr lang="ja-JP" altLang="en-US" sz="20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19460" name="スライド番号プレースホルダー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itchFamily="18" charset="2"/>
              <a:buChar char=""/>
              <a:defRPr kumimoji="1" sz="2600">
                <a:solidFill>
                  <a:schemeClr val="tx1"/>
                </a:solidFill>
                <a:latin typeface="ヒラギノ角ゴ ProN W6" pitchFamily="-1" charset="-128"/>
                <a:ea typeface="ヒラギノ角ゴ ProN W6" pitchFamily="-1" charset="-128"/>
              </a:defRPr>
            </a:lvl1pPr>
            <a:lvl2pPr marL="37931725" indent="-37474525">
              <a:spcBef>
                <a:spcPts val="500"/>
              </a:spcBef>
              <a:buClr>
                <a:schemeClr val="accent2"/>
              </a:buClr>
              <a:buSzPct val="76000"/>
              <a:buFont typeface="Wingdings 3" pitchFamily="18" charset="2"/>
              <a:buChar char=""/>
              <a:defRPr kumimoji="1" sz="2300">
                <a:solidFill>
                  <a:schemeClr val="tx1"/>
                </a:solidFill>
                <a:latin typeface="ヒラギノ角ゴ ProN W3" pitchFamily="-1" charset="-128"/>
                <a:ea typeface="ヒラギノ角ゴ ProN W3" pitchFamily="-1" charset="-128"/>
              </a:defRPr>
            </a:lvl2pPr>
            <a:lvl3pPr marL="1143000" indent="-228600">
              <a:spcBef>
                <a:spcPts val="500"/>
              </a:spcBef>
              <a:buClr>
                <a:srgbClr val="BCBCBC"/>
              </a:buClr>
              <a:buSzPct val="76000"/>
              <a:buFont typeface="Wingdings 3" pitchFamily="18" charset="2"/>
              <a:buChar char=""/>
              <a:defRPr kumimoji="1" sz="2000">
                <a:solidFill>
                  <a:schemeClr val="tx1"/>
                </a:solidFill>
                <a:latin typeface="ヒラギノ角ゴ ProN W3" pitchFamily="-1" charset="-128"/>
                <a:ea typeface="ヒラギノ角ゴ ProN W3" pitchFamily="-1" charset="-128"/>
              </a:defRPr>
            </a:lvl3pPr>
            <a:lvl4pPr marL="1600200" indent="-228600">
              <a:spcBef>
                <a:spcPts val="400"/>
              </a:spcBef>
              <a:buClr>
                <a:srgbClr val="8BA2B4"/>
              </a:buClr>
              <a:buSzPct val="70000"/>
              <a:buFont typeface="Wingdings" pitchFamily="2" charset="2"/>
              <a:buChar char=""/>
              <a:defRPr kumimoji="1">
                <a:solidFill>
                  <a:schemeClr val="tx1"/>
                </a:solidFill>
                <a:latin typeface="ヒラギノ角ゴ ProN W3" pitchFamily="-1" charset="-128"/>
                <a:ea typeface="ヒラギノ角ゴ ProN W3" pitchFamily="-1" charset="-128"/>
              </a:defRPr>
            </a:lvl4pPr>
            <a:lvl5pPr marL="2057400" indent="-228600">
              <a:spcBef>
                <a:spcPts val="300"/>
              </a:spcBef>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5pPr>
            <a:lvl6pPr marL="25146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6pPr>
            <a:lvl7pPr marL="29718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7pPr>
            <a:lvl8pPr marL="34290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8pPr>
            <a:lvl9pPr marL="38862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9pPr>
          </a:lstStyle>
          <a:p>
            <a:pPr>
              <a:spcBef>
                <a:spcPct val="0"/>
              </a:spcBef>
              <a:buClrTx/>
              <a:buSzTx/>
              <a:buFontTx/>
              <a:buNone/>
            </a:pPr>
            <a:fld id="{574CCF30-A32C-414E-BC35-AC4A825AC8D6}" type="slidenum">
              <a:rPr lang="ja-JP" altLang="en-US" sz="1400">
                <a:solidFill>
                  <a:schemeClr val="tx2"/>
                </a:solidFill>
                <a:latin typeface="Arial" pitchFamily="34" charset="0"/>
                <a:ea typeface="ＭＳ Ｐゴシック" pitchFamily="50" charset="-128"/>
              </a:rPr>
              <a:pPr>
                <a:spcBef>
                  <a:spcPct val="0"/>
                </a:spcBef>
                <a:buClrTx/>
                <a:buSzTx/>
                <a:buFontTx/>
                <a:buNone/>
              </a:pPr>
              <a:t>11</a:t>
            </a:fld>
            <a:endParaRPr lang="en-US" altLang="ja-JP" sz="1400">
              <a:solidFill>
                <a:schemeClr val="tx2"/>
              </a:solidFill>
              <a:latin typeface="Arial" pitchFamily="34" charset="0"/>
              <a:ea typeface="ＭＳ Ｐゴシック" pitchFamily="50" charset="-128"/>
            </a:endParaRPr>
          </a:p>
        </p:txBody>
      </p:sp>
      <p:sp>
        <p:nvSpPr>
          <p:cNvPr id="5" name="下矢印 4"/>
          <p:cNvSpPr>
            <a:spLocks noChangeArrowheads="1"/>
          </p:cNvSpPr>
          <p:nvPr/>
        </p:nvSpPr>
        <p:spPr bwMode="auto">
          <a:xfrm>
            <a:off x="4206875" y="1755775"/>
            <a:ext cx="730250" cy="431800"/>
          </a:xfrm>
          <a:prstGeom prst="downArrow">
            <a:avLst>
              <a:gd name="adj1" fmla="val 50000"/>
              <a:gd name="adj2" fmla="val 50000"/>
            </a:avLst>
          </a:prstGeom>
          <a:solidFill>
            <a:schemeClr val="accent1"/>
          </a:solidFill>
          <a:ln w="12700" cap="sq">
            <a:solidFill>
              <a:schemeClr val="tx1"/>
            </a:solidFill>
            <a:round/>
            <a:headEnd type="none" w="sm" len="sm"/>
            <a:tailEnd type="none" w="sm" len="sm"/>
          </a:ln>
          <a:effectLst>
            <a:outerShdw blurRad="50800" dist="38100" dir="2700000" algn="tl" rotWithShape="0">
              <a:srgbClr val="808080">
                <a:alpha val="39999"/>
              </a:srgbClr>
            </a:outerShdw>
          </a:effectLst>
        </p:spPr>
        <p:txBody>
          <a:bodyPr wrap="none" anchor="ctr"/>
          <a:lstStyle/>
          <a:p>
            <a:pPr algn="ctr" eaLnBrk="1" latinLnBrk="1" hangingPunct="1">
              <a:defRPr/>
            </a:pPr>
            <a:endParaRPr kumimoji="0" lang="ja-JP" altLang="en-US" sz="2400">
              <a:latin typeface="ＤＦＧ華康ゴシック体W5" pitchFamily="50" charset="-128"/>
              <a:ea typeface="ＤＦＧ華康ゴシック体W5" pitchFamily="50" charset="-128"/>
              <a:cs typeface="ＭＳ Ｐゴシック" pitchFamily="-1" charset="-128"/>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タイトル 1"/>
          <p:cNvSpPr>
            <a:spLocks noGrp="1"/>
          </p:cNvSpPr>
          <p:nvPr>
            <p:ph type="title"/>
          </p:nvPr>
        </p:nvSpPr>
        <p:spPr>
          <a:xfrm>
            <a:off x="446088" y="12700"/>
            <a:ext cx="7173912" cy="738188"/>
          </a:xfrm>
        </p:spPr>
        <p:txBody>
          <a:bodyPr/>
          <a:lstStyle/>
          <a:p>
            <a:r>
              <a:rPr lang="en-US" altLang="ja-JP" smtClean="0">
                <a:latin typeface="Arial Unicode MS" pitchFamily="50" charset="-128"/>
                <a:ea typeface="Arial Unicode MS" pitchFamily="50" charset="-128"/>
                <a:cs typeface="Arial Unicode MS" pitchFamily="50" charset="-128"/>
              </a:rPr>
              <a:t>Principles of Guide Preparation</a:t>
            </a:r>
            <a:endParaRPr lang="ja-JP" altLang="en-US" smtClean="0">
              <a:latin typeface="Arial Unicode MS" pitchFamily="50" charset="-128"/>
              <a:ea typeface="Arial Unicode MS" pitchFamily="50" charset="-128"/>
              <a:cs typeface="Arial Unicode MS" pitchFamily="50" charset="-128"/>
            </a:endParaRPr>
          </a:p>
        </p:txBody>
      </p:sp>
      <p:sp>
        <p:nvSpPr>
          <p:cNvPr id="20483" name="コンテンツ プレースホルダー 2"/>
          <p:cNvSpPr>
            <a:spLocks noGrp="1"/>
          </p:cNvSpPr>
          <p:nvPr>
            <p:ph sz="quarter" idx="1"/>
          </p:nvPr>
        </p:nvSpPr>
        <p:spPr>
          <a:xfrm>
            <a:off x="457200" y="893763"/>
            <a:ext cx="8229600" cy="5262562"/>
          </a:xfrm>
        </p:spPr>
        <p:txBody>
          <a:bodyPr/>
          <a:lstStyle/>
          <a:p>
            <a:r>
              <a:rPr lang="en-US" altLang="ja-JP" smtClean="0">
                <a:latin typeface="Arial Unicode MS" pitchFamily="50" charset="-128"/>
                <a:ea typeface="Arial Unicode MS" pitchFamily="50" charset="-128"/>
                <a:cs typeface="Arial Unicode MS" pitchFamily="50" charset="-128"/>
              </a:rPr>
              <a:t>Meaning of Guide</a:t>
            </a:r>
            <a:endParaRPr lang="ja-JP" altLang="en-US" smtClean="0">
              <a:latin typeface="Arial Unicode MS" pitchFamily="50" charset="-128"/>
              <a:ea typeface="Arial Unicode MS" pitchFamily="50" charset="-128"/>
              <a:cs typeface="Arial Unicode MS" pitchFamily="50" charset="-128"/>
            </a:endParaRPr>
          </a:p>
          <a:p>
            <a:pPr lvl="1"/>
            <a:r>
              <a:rPr lang="en-US" altLang="ja-JP" smtClean="0">
                <a:latin typeface="Arial Unicode MS" pitchFamily="50" charset="-128"/>
                <a:ea typeface="Arial Unicode MS" pitchFamily="50" charset="-128"/>
                <a:cs typeface="Arial Unicode MS" pitchFamily="50" charset="-128"/>
              </a:rPr>
              <a:t>Instruction Manual to Explain the Technical Background of Open Data and Procedures of Realization of Open Data </a:t>
            </a:r>
            <a:endParaRPr lang="ja-JP" altLang="en-US" smtClean="0">
              <a:latin typeface="Arial Unicode MS" pitchFamily="50" charset="-128"/>
              <a:ea typeface="Arial Unicode MS" pitchFamily="50" charset="-128"/>
              <a:cs typeface="Arial Unicode MS" pitchFamily="50" charset="-128"/>
            </a:endParaRPr>
          </a:p>
          <a:p>
            <a:r>
              <a:rPr lang="en-US" altLang="ja-JP" smtClean="0">
                <a:latin typeface="Arial Unicode MS" pitchFamily="50" charset="-128"/>
                <a:ea typeface="Arial Unicode MS" pitchFamily="50" charset="-128"/>
                <a:cs typeface="Arial Unicode MS" pitchFamily="50" charset="-128"/>
              </a:rPr>
              <a:t>Principles of Guide Preparation</a:t>
            </a:r>
            <a:endParaRPr lang="ja-JP" altLang="en-US" smtClean="0">
              <a:latin typeface="Arial Unicode MS" pitchFamily="50" charset="-128"/>
              <a:ea typeface="Arial Unicode MS" pitchFamily="50" charset="-128"/>
              <a:cs typeface="Arial Unicode MS" pitchFamily="50" charset="-128"/>
            </a:endParaRPr>
          </a:p>
          <a:p>
            <a:pPr lvl="1"/>
            <a:r>
              <a:rPr lang="en-US" altLang="ja-JP" smtClean="0">
                <a:latin typeface="Arial Unicode MS" pitchFamily="50" charset="-128"/>
                <a:ea typeface="Arial Unicode MS" pitchFamily="50" charset="-128"/>
                <a:cs typeface="Arial Unicode MS" pitchFamily="50" charset="-128"/>
              </a:rPr>
              <a:t>Aiming at Accessible Introductory Book that Shows Steps to Take by Each Type of Data for Realization of Open Data. </a:t>
            </a:r>
            <a:endParaRPr lang="ja-JP" altLang="en-US" smtClean="0">
              <a:latin typeface="Arial Unicode MS" pitchFamily="50" charset="-128"/>
              <a:ea typeface="Arial Unicode MS" pitchFamily="50" charset="-128"/>
              <a:cs typeface="Arial Unicode MS" pitchFamily="50" charset="-128"/>
            </a:endParaRPr>
          </a:p>
          <a:p>
            <a:pPr lvl="2"/>
            <a:r>
              <a:rPr lang="en-US" altLang="ja-JP" smtClean="0">
                <a:latin typeface="Arial Unicode MS" pitchFamily="50" charset="-128"/>
                <a:ea typeface="Arial Unicode MS" pitchFamily="50" charset="-128"/>
                <a:cs typeface="Arial Unicode MS" pitchFamily="50" charset="-128"/>
              </a:rPr>
              <a:t>So-Called “Beginners’ Manual”</a:t>
            </a:r>
            <a:endParaRPr lang="ja-JP" altLang="en-US" smtClean="0">
              <a:latin typeface="Arial Unicode MS" pitchFamily="50" charset="-128"/>
              <a:ea typeface="Arial Unicode MS" pitchFamily="50" charset="-128"/>
              <a:cs typeface="Arial Unicode MS" pitchFamily="50" charset="-128"/>
            </a:endParaRPr>
          </a:p>
          <a:p>
            <a:pPr lvl="1"/>
            <a:r>
              <a:rPr lang="en-US" altLang="ja-JP" smtClean="0">
                <a:latin typeface="Arial Unicode MS" pitchFamily="50" charset="-128"/>
                <a:ea typeface="Arial Unicode MS" pitchFamily="50" charset="-128"/>
                <a:cs typeface="Arial Unicode MS" pitchFamily="50" charset="-128"/>
              </a:rPr>
              <a:t>Collecting An Array of Useful Tools for Open Data, and Listing in the Guide.</a:t>
            </a:r>
            <a:endParaRPr lang="ja-JP" altLang="en-US" smtClean="0">
              <a:latin typeface="Arial Unicode MS" pitchFamily="50" charset="-128"/>
              <a:ea typeface="Arial Unicode MS" pitchFamily="50" charset="-128"/>
              <a:cs typeface="Arial Unicode MS" pitchFamily="50" charset="-128"/>
            </a:endParaRPr>
          </a:p>
        </p:txBody>
      </p:sp>
      <p:sp>
        <p:nvSpPr>
          <p:cNvPr id="20484" name="スライド番号プレースホルダー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itchFamily="18" charset="2"/>
              <a:buChar char=""/>
              <a:defRPr kumimoji="1" sz="2600">
                <a:solidFill>
                  <a:schemeClr val="tx1"/>
                </a:solidFill>
                <a:latin typeface="ヒラギノ角ゴ ProN W6" pitchFamily="-1" charset="-128"/>
                <a:ea typeface="ヒラギノ角ゴ ProN W6" pitchFamily="-1" charset="-128"/>
              </a:defRPr>
            </a:lvl1pPr>
            <a:lvl2pPr marL="37931725" indent="-37474525">
              <a:spcBef>
                <a:spcPts val="500"/>
              </a:spcBef>
              <a:buClr>
                <a:schemeClr val="accent2"/>
              </a:buClr>
              <a:buSzPct val="76000"/>
              <a:buFont typeface="Wingdings 3" pitchFamily="18" charset="2"/>
              <a:buChar char=""/>
              <a:defRPr kumimoji="1" sz="2300">
                <a:solidFill>
                  <a:schemeClr val="tx1"/>
                </a:solidFill>
                <a:latin typeface="ヒラギノ角ゴ ProN W3" pitchFamily="-1" charset="-128"/>
                <a:ea typeface="ヒラギノ角ゴ ProN W3" pitchFamily="-1" charset="-128"/>
              </a:defRPr>
            </a:lvl2pPr>
            <a:lvl3pPr marL="1143000" indent="-228600">
              <a:spcBef>
                <a:spcPts val="500"/>
              </a:spcBef>
              <a:buClr>
                <a:srgbClr val="BCBCBC"/>
              </a:buClr>
              <a:buSzPct val="76000"/>
              <a:buFont typeface="Wingdings 3" pitchFamily="18" charset="2"/>
              <a:buChar char=""/>
              <a:defRPr kumimoji="1" sz="2000">
                <a:solidFill>
                  <a:schemeClr val="tx1"/>
                </a:solidFill>
                <a:latin typeface="ヒラギノ角ゴ ProN W3" pitchFamily="-1" charset="-128"/>
                <a:ea typeface="ヒラギノ角ゴ ProN W3" pitchFamily="-1" charset="-128"/>
              </a:defRPr>
            </a:lvl3pPr>
            <a:lvl4pPr marL="1600200" indent="-228600">
              <a:spcBef>
                <a:spcPts val="400"/>
              </a:spcBef>
              <a:buClr>
                <a:srgbClr val="8BA2B4"/>
              </a:buClr>
              <a:buSzPct val="70000"/>
              <a:buFont typeface="Wingdings" pitchFamily="2" charset="2"/>
              <a:buChar char=""/>
              <a:defRPr kumimoji="1">
                <a:solidFill>
                  <a:schemeClr val="tx1"/>
                </a:solidFill>
                <a:latin typeface="ヒラギノ角ゴ ProN W3" pitchFamily="-1" charset="-128"/>
                <a:ea typeface="ヒラギノ角ゴ ProN W3" pitchFamily="-1" charset="-128"/>
              </a:defRPr>
            </a:lvl4pPr>
            <a:lvl5pPr marL="2057400" indent="-228600">
              <a:spcBef>
                <a:spcPts val="300"/>
              </a:spcBef>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5pPr>
            <a:lvl6pPr marL="25146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6pPr>
            <a:lvl7pPr marL="29718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7pPr>
            <a:lvl8pPr marL="34290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8pPr>
            <a:lvl9pPr marL="38862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9pPr>
          </a:lstStyle>
          <a:p>
            <a:pPr>
              <a:spcBef>
                <a:spcPct val="0"/>
              </a:spcBef>
              <a:buClrTx/>
              <a:buSzTx/>
              <a:buFontTx/>
              <a:buNone/>
            </a:pPr>
            <a:fld id="{40B3C479-E598-4B40-BB5E-E9CFBC327FEF}" type="slidenum">
              <a:rPr lang="ja-JP" altLang="en-US" sz="1400">
                <a:solidFill>
                  <a:schemeClr val="tx2"/>
                </a:solidFill>
                <a:latin typeface="Arial" pitchFamily="34" charset="0"/>
                <a:ea typeface="ＭＳ Ｐゴシック" pitchFamily="50" charset="-128"/>
              </a:rPr>
              <a:pPr>
                <a:spcBef>
                  <a:spcPct val="0"/>
                </a:spcBef>
                <a:buClrTx/>
                <a:buSzTx/>
                <a:buFontTx/>
                <a:buNone/>
              </a:pPr>
              <a:t>12</a:t>
            </a:fld>
            <a:endParaRPr lang="ja-JP" altLang="en-US" sz="1400">
              <a:solidFill>
                <a:schemeClr val="tx2"/>
              </a:solidFill>
              <a:latin typeface="Arial" pitchFamily="34" charset="0"/>
              <a:ea typeface="ＭＳ Ｐゴシック" pitchFamily="50" charset="-128"/>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a:xfrm>
            <a:off x="546100" y="2492375"/>
            <a:ext cx="7793038" cy="914400"/>
          </a:xfrm>
        </p:spPr>
        <p:txBody>
          <a:bodyPr>
            <a:normAutofit fontScale="90000"/>
          </a:bodyPr>
          <a:lstStyle/>
          <a:p>
            <a:pPr>
              <a:defRPr/>
            </a:pPr>
            <a:r>
              <a:rPr lang="en-US" altLang="ja-JP" sz="2900" dirty="0" smtClean="0">
                <a:latin typeface="Arial Unicode MS" panose="020B0604020202020204" pitchFamily="50" charset="-128"/>
                <a:ea typeface="Arial Unicode MS" panose="020B0604020202020204" pitchFamily="50" charset="-128"/>
                <a:cs typeface="Arial Unicode MS" panose="020B0604020202020204" pitchFamily="50" charset="-128"/>
              </a:rPr>
              <a:t>2. Improvement of </a:t>
            </a:r>
            <a:r>
              <a:rPr lang="en-US" altLang="ja-JP" sz="2800" dirty="0" smtClean="0">
                <a:latin typeface="Arial Unicode MS" panose="020B0604020202020204" pitchFamily="50" charset="-128"/>
                <a:ea typeface="Arial Unicode MS" panose="020B0604020202020204" pitchFamily="50" charset="-128"/>
                <a:cs typeface="Arial Unicode MS" panose="020B0604020202020204" pitchFamily="50" charset="-128"/>
              </a:rPr>
              <a:t>Specifications </a:t>
            </a:r>
            <a:r>
              <a:rPr lang="en-US" altLang="ja-JP" sz="2800" dirty="0">
                <a:latin typeface="Arial Unicode MS" panose="020B0604020202020204" pitchFamily="50" charset="-128"/>
                <a:ea typeface="Arial Unicode MS" panose="020B0604020202020204" pitchFamily="50" charset="-128"/>
                <a:cs typeface="Arial Unicode MS" panose="020B0604020202020204" pitchFamily="50" charset="-128"/>
              </a:rPr>
              <a:t>for Infrastructure </a:t>
            </a:r>
            <a:r>
              <a:rPr lang="en-US" altLang="ja-JP" sz="28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br>
              <a:rPr lang="en-US" altLang="ja-JP" sz="2800" dirty="0" smtClean="0">
                <a:latin typeface="Arial Unicode MS" panose="020B0604020202020204" pitchFamily="50" charset="-128"/>
                <a:ea typeface="Arial Unicode MS" panose="020B0604020202020204" pitchFamily="50" charset="-128"/>
                <a:cs typeface="Arial Unicode MS" panose="020B0604020202020204" pitchFamily="50" charset="-128"/>
              </a:rPr>
            </a:br>
            <a:r>
              <a:rPr lang="en-US" altLang="ja-JP" sz="28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2800" dirty="0" smtClean="0">
                <a:latin typeface="Arial Unicode MS" panose="020B0604020202020204" pitchFamily="50" charset="-128"/>
                <a:ea typeface="Arial Unicode MS" panose="020B0604020202020204" pitchFamily="50" charset="-128"/>
                <a:cs typeface="Arial Unicode MS" panose="020B0604020202020204" pitchFamily="50" charset="-128"/>
              </a:rPr>
              <a:t>   Development </a:t>
            </a:r>
            <a:r>
              <a:rPr lang="en-US" altLang="ja-JP" sz="2800" dirty="0">
                <a:latin typeface="Arial Unicode MS" panose="020B0604020202020204" pitchFamily="50" charset="-128"/>
                <a:ea typeface="Arial Unicode MS" panose="020B0604020202020204" pitchFamily="50" charset="-128"/>
                <a:cs typeface="Arial Unicode MS" panose="020B0604020202020204" pitchFamily="50" charset="-128"/>
              </a:rPr>
              <a:t>for Collaboration for Data Circulation</a:t>
            </a:r>
            <a:r>
              <a:rPr lang="ja-JP" altLang="en-US" sz="2800" dirty="0">
                <a:latin typeface="Arial Unicode MS" panose="020B0604020202020204" pitchFamily="50" charset="-128"/>
                <a:ea typeface="Arial Unicode MS" panose="020B0604020202020204" pitchFamily="50" charset="-128"/>
                <a:cs typeface="Arial Unicode MS" panose="020B0604020202020204" pitchFamily="50" charset="-128"/>
              </a:rPr>
              <a:t> </a:t>
            </a:r>
            <a:endParaRPr lang="ja-JP" altLang="en-US" sz="29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21507" name="スライド番号プレースホルダー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itchFamily="18" charset="2"/>
              <a:buChar char=""/>
              <a:defRPr kumimoji="1" sz="2600">
                <a:solidFill>
                  <a:schemeClr val="tx1"/>
                </a:solidFill>
                <a:latin typeface="ヒラギノ角ゴ ProN W6" pitchFamily="-1" charset="-128"/>
                <a:ea typeface="ヒラギノ角ゴ ProN W6" pitchFamily="-1" charset="-128"/>
              </a:defRPr>
            </a:lvl1pPr>
            <a:lvl2pPr marL="37931725" indent="-37474525">
              <a:spcBef>
                <a:spcPts val="500"/>
              </a:spcBef>
              <a:buClr>
                <a:schemeClr val="accent2"/>
              </a:buClr>
              <a:buSzPct val="76000"/>
              <a:buFont typeface="Wingdings 3" pitchFamily="18" charset="2"/>
              <a:buChar char=""/>
              <a:defRPr kumimoji="1" sz="2300">
                <a:solidFill>
                  <a:schemeClr val="tx1"/>
                </a:solidFill>
                <a:latin typeface="ヒラギノ角ゴ ProN W3" pitchFamily="-1" charset="-128"/>
                <a:ea typeface="ヒラギノ角ゴ ProN W3" pitchFamily="-1" charset="-128"/>
              </a:defRPr>
            </a:lvl2pPr>
            <a:lvl3pPr marL="1143000" indent="-228600">
              <a:spcBef>
                <a:spcPts val="500"/>
              </a:spcBef>
              <a:buClr>
                <a:srgbClr val="BCBCBC"/>
              </a:buClr>
              <a:buSzPct val="76000"/>
              <a:buFont typeface="Wingdings 3" pitchFamily="18" charset="2"/>
              <a:buChar char=""/>
              <a:defRPr kumimoji="1" sz="2000">
                <a:solidFill>
                  <a:schemeClr val="tx1"/>
                </a:solidFill>
                <a:latin typeface="ヒラギノ角ゴ ProN W3" pitchFamily="-1" charset="-128"/>
                <a:ea typeface="ヒラギノ角ゴ ProN W3" pitchFamily="-1" charset="-128"/>
              </a:defRPr>
            </a:lvl3pPr>
            <a:lvl4pPr marL="1600200" indent="-228600">
              <a:spcBef>
                <a:spcPts val="400"/>
              </a:spcBef>
              <a:buClr>
                <a:srgbClr val="8BA2B4"/>
              </a:buClr>
              <a:buSzPct val="70000"/>
              <a:buFont typeface="Wingdings" pitchFamily="2" charset="2"/>
              <a:buChar char=""/>
              <a:defRPr kumimoji="1">
                <a:solidFill>
                  <a:schemeClr val="tx1"/>
                </a:solidFill>
                <a:latin typeface="ヒラギノ角ゴ ProN W3" pitchFamily="-1" charset="-128"/>
                <a:ea typeface="ヒラギノ角ゴ ProN W3" pitchFamily="-1" charset="-128"/>
              </a:defRPr>
            </a:lvl4pPr>
            <a:lvl5pPr marL="2057400" indent="-228600">
              <a:spcBef>
                <a:spcPts val="300"/>
              </a:spcBef>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5pPr>
            <a:lvl6pPr marL="25146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6pPr>
            <a:lvl7pPr marL="29718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7pPr>
            <a:lvl8pPr marL="34290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8pPr>
            <a:lvl9pPr marL="38862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9pPr>
          </a:lstStyle>
          <a:p>
            <a:pPr>
              <a:spcBef>
                <a:spcPct val="0"/>
              </a:spcBef>
              <a:buClrTx/>
              <a:buSzTx/>
              <a:buFontTx/>
              <a:buNone/>
            </a:pPr>
            <a:fld id="{C7B2DFC7-23C3-4D72-85F4-BE1CDF68A2E2}" type="slidenum">
              <a:rPr lang="ja-JP" altLang="en-US" sz="1400">
                <a:solidFill>
                  <a:schemeClr val="tx2"/>
                </a:solidFill>
                <a:latin typeface="Arial" pitchFamily="34" charset="0"/>
                <a:ea typeface="ＭＳ Ｐゴシック" pitchFamily="50" charset="-128"/>
              </a:rPr>
              <a:pPr>
                <a:spcBef>
                  <a:spcPct val="0"/>
                </a:spcBef>
                <a:buClrTx/>
                <a:buSzTx/>
                <a:buFontTx/>
                <a:buNone/>
              </a:pPr>
              <a:t>13</a:t>
            </a:fld>
            <a:endParaRPr lang="en-US" altLang="ja-JP" sz="1400">
              <a:solidFill>
                <a:schemeClr val="tx2"/>
              </a:solidFill>
              <a:latin typeface="Arial" pitchFamily="34" charset="0"/>
              <a:ea typeface="ＭＳ Ｐゴシック" pitchFamily="50" charset="-128"/>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p:nvPr>
        </p:nvSpPr>
        <p:spPr>
          <a:xfrm>
            <a:off x="446088" y="12700"/>
            <a:ext cx="7173912" cy="738188"/>
          </a:xfrm>
        </p:spPr>
        <p:txBody>
          <a:bodyPr/>
          <a:lstStyle/>
          <a:p>
            <a:r>
              <a:rPr lang="en-US" altLang="ja-JP" smtClean="0">
                <a:latin typeface="Arial Unicode MS" pitchFamily="50" charset="-128"/>
                <a:ea typeface="Arial Unicode MS" pitchFamily="50" charset="-128"/>
                <a:cs typeface="Arial Unicode MS" pitchFamily="50" charset="-128"/>
              </a:rPr>
              <a:t>Meaning </a:t>
            </a:r>
            <a:endParaRPr lang="ja-JP" altLang="en-US" smtClean="0">
              <a:latin typeface="Arial Unicode MS" pitchFamily="50" charset="-128"/>
              <a:ea typeface="Arial Unicode MS" pitchFamily="50" charset="-128"/>
              <a:cs typeface="Arial Unicode MS" pitchFamily="50" charset="-128"/>
            </a:endParaRPr>
          </a:p>
        </p:txBody>
      </p:sp>
      <p:sp>
        <p:nvSpPr>
          <p:cNvPr id="22531" name="コンテンツ プレースホルダー 2"/>
          <p:cNvSpPr>
            <a:spLocks noGrp="1"/>
          </p:cNvSpPr>
          <p:nvPr>
            <p:ph sz="quarter" idx="1"/>
          </p:nvPr>
        </p:nvSpPr>
        <p:spPr>
          <a:xfrm>
            <a:off x="457200" y="893763"/>
            <a:ext cx="8229600" cy="5262562"/>
          </a:xfrm>
        </p:spPr>
        <p:txBody>
          <a:bodyPr/>
          <a:lstStyle/>
          <a:p>
            <a:endParaRPr lang="en-US" altLang="ja-JP" smtClean="0">
              <a:latin typeface="ヒラギノ角ゴ ProN W6" pitchFamily="-1" charset="-128"/>
              <a:ea typeface="ヒラギノ角ゴ ProN W6" pitchFamily="-1" charset="-128"/>
            </a:endParaRPr>
          </a:p>
          <a:p>
            <a:r>
              <a:rPr lang="en-US" altLang="ja-JP" smtClean="0">
                <a:latin typeface="Arial Unicode MS" pitchFamily="50" charset="-128"/>
                <a:ea typeface="Arial Unicode MS" pitchFamily="50" charset="-128"/>
                <a:cs typeface="Arial Unicode MS" pitchFamily="50" charset="-128"/>
              </a:rPr>
              <a:t>It Shows “Technical Reference” for Registering and Utilizing Open Data such as Construction Methods of Applications and Servers, etc. </a:t>
            </a:r>
          </a:p>
          <a:p>
            <a:endParaRPr lang="en-US" altLang="ja-JP" smtClean="0">
              <a:latin typeface="Arial Unicode MS" pitchFamily="50" charset="-128"/>
              <a:ea typeface="Arial Unicode MS" pitchFamily="50" charset="-128"/>
              <a:cs typeface="Arial Unicode MS" pitchFamily="50" charset="-128"/>
            </a:endParaRPr>
          </a:p>
          <a:p>
            <a:r>
              <a:rPr lang="en-US" altLang="ja-JP" smtClean="0">
                <a:latin typeface="Arial Unicode MS" pitchFamily="50" charset="-128"/>
                <a:ea typeface="Arial Unicode MS" pitchFamily="50" charset="-128"/>
                <a:cs typeface="Arial Unicode MS" pitchFamily="50" charset="-128"/>
              </a:rPr>
              <a:t>It Consists of API Standard and Data Standard (including Vocabulary Standard). </a:t>
            </a:r>
            <a:endParaRPr lang="ja-JP" altLang="en-US" smtClean="0">
              <a:latin typeface="Arial Unicode MS" pitchFamily="50" charset="-128"/>
              <a:ea typeface="Arial Unicode MS" pitchFamily="50" charset="-128"/>
              <a:cs typeface="Arial Unicode MS" pitchFamily="50" charset="-128"/>
            </a:endParaRPr>
          </a:p>
        </p:txBody>
      </p:sp>
      <p:sp>
        <p:nvSpPr>
          <p:cNvPr id="22532" name="スライド番号プレースホルダー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itchFamily="18" charset="2"/>
              <a:buChar char=""/>
              <a:defRPr kumimoji="1" sz="2600">
                <a:solidFill>
                  <a:schemeClr val="tx1"/>
                </a:solidFill>
                <a:latin typeface="ヒラギノ角ゴ ProN W6" pitchFamily="-1" charset="-128"/>
                <a:ea typeface="ヒラギノ角ゴ ProN W6" pitchFamily="-1" charset="-128"/>
              </a:defRPr>
            </a:lvl1pPr>
            <a:lvl2pPr marL="37931725" indent="-37474525">
              <a:spcBef>
                <a:spcPts val="500"/>
              </a:spcBef>
              <a:buClr>
                <a:schemeClr val="accent2"/>
              </a:buClr>
              <a:buSzPct val="76000"/>
              <a:buFont typeface="Wingdings 3" pitchFamily="18" charset="2"/>
              <a:buChar char=""/>
              <a:defRPr kumimoji="1" sz="2300">
                <a:solidFill>
                  <a:schemeClr val="tx1"/>
                </a:solidFill>
                <a:latin typeface="ヒラギノ角ゴ ProN W3" pitchFamily="-1" charset="-128"/>
                <a:ea typeface="ヒラギノ角ゴ ProN W3" pitchFamily="-1" charset="-128"/>
              </a:defRPr>
            </a:lvl2pPr>
            <a:lvl3pPr marL="1143000" indent="-228600">
              <a:spcBef>
                <a:spcPts val="500"/>
              </a:spcBef>
              <a:buClr>
                <a:srgbClr val="BCBCBC"/>
              </a:buClr>
              <a:buSzPct val="76000"/>
              <a:buFont typeface="Wingdings 3" pitchFamily="18" charset="2"/>
              <a:buChar char=""/>
              <a:defRPr kumimoji="1" sz="2000">
                <a:solidFill>
                  <a:schemeClr val="tx1"/>
                </a:solidFill>
                <a:latin typeface="ヒラギノ角ゴ ProN W3" pitchFamily="-1" charset="-128"/>
                <a:ea typeface="ヒラギノ角ゴ ProN W3" pitchFamily="-1" charset="-128"/>
              </a:defRPr>
            </a:lvl3pPr>
            <a:lvl4pPr marL="1600200" indent="-228600">
              <a:spcBef>
                <a:spcPts val="400"/>
              </a:spcBef>
              <a:buClr>
                <a:srgbClr val="8BA2B4"/>
              </a:buClr>
              <a:buSzPct val="70000"/>
              <a:buFont typeface="Wingdings" pitchFamily="2" charset="2"/>
              <a:buChar char=""/>
              <a:defRPr kumimoji="1">
                <a:solidFill>
                  <a:schemeClr val="tx1"/>
                </a:solidFill>
                <a:latin typeface="ヒラギノ角ゴ ProN W3" pitchFamily="-1" charset="-128"/>
                <a:ea typeface="ヒラギノ角ゴ ProN W3" pitchFamily="-1" charset="-128"/>
              </a:defRPr>
            </a:lvl4pPr>
            <a:lvl5pPr marL="2057400" indent="-228600">
              <a:spcBef>
                <a:spcPts val="300"/>
              </a:spcBef>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5pPr>
            <a:lvl6pPr marL="25146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6pPr>
            <a:lvl7pPr marL="29718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7pPr>
            <a:lvl8pPr marL="34290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8pPr>
            <a:lvl9pPr marL="38862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9pPr>
          </a:lstStyle>
          <a:p>
            <a:pPr>
              <a:spcBef>
                <a:spcPct val="0"/>
              </a:spcBef>
              <a:buClrTx/>
              <a:buSzTx/>
              <a:buFontTx/>
              <a:buNone/>
            </a:pPr>
            <a:fld id="{02140D51-A6CA-47D1-8F3D-3E81E7E1FA72}" type="slidenum">
              <a:rPr lang="ja-JP" altLang="en-US" sz="1400">
                <a:solidFill>
                  <a:schemeClr val="tx2"/>
                </a:solidFill>
                <a:latin typeface="Arial" pitchFamily="34" charset="0"/>
                <a:ea typeface="ＭＳ Ｐゴシック" pitchFamily="50" charset="-128"/>
              </a:rPr>
              <a:pPr>
                <a:spcBef>
                  <a:spcPct val="0"/>
                </a:spcBef>
                <a:buClrTx/>
                <a:buSzTx/>
                <a:buFontTx/>
                <a:buNone/>
              </a:pPr>
              <a:t>14</a:t>
            </a:fld>
            <a:endParaRPr lang="ja-JP" altLang="en-US" sz="1400">
              <a:solidFill>
                <a:schemeClr val="tx2"/>
              </a:solidFill>
              <a:latin typeface="Arial" pitchFamily="34" charset="0"/>
              <a:ea typeface="ＭＳ Ｐゴシック" pitchFamily="50" charset="-128"/>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タイトル 1"/>
          <p:cNvSpPr>
            <a:spLocks noGrp="1"/>
          </p:cNvSpPr>
          <p:nvPr>
            <p:ph type="title"/>
          </p:nvPr>
        </p:nvSpPr>
        <p:spPr>
          <a:xfrm>
            <a:off x="446088" y="12700"/>
            <a:ext cx="7173912" cy="738188"/>
          </a:xfrm>
        </p:spPr>
        <p:txBody>
          <a:bodyPr/>
          <a:lstStyle/>
          <a:p>
            <a:r>
              <a:rPr lang="en-US" altLang="ja-JP" smtClean="0">
                <a:latin typeface="Arial Unicode MS" pitchFamily="50" charset="-128"/>
                <a:ea typeface="Arial Unicode MS" pitchFamily="50" charset="-128"/>
                <a:cs typeface="Arial Unicode MS" pitchFamily="50" charset="-128"/>
              </a:rPr>
              <a:t>Items for Improvement </a:t>
            </a:r>
            <a:endParaRPr lang="ja-JP" altLang="en-US" smtClean="0">
              <a:latin typeface="Arial Unicode MS" pitchFamily="50" charset="-128"/>
              <a:ea typeface="Arial Unicode MS" pitchFamily="50" charset="-128"/>
              <a:cs typeface="Arial Unicode MS" pitchFamily="50" charset="-128"/>
            </a:endParaRPr>
          </a:p>
        </p:txBody>
      </p:sp>
      <p:sp>
        <p:nvSpPr>
          <p:cNvPr id="23555" name="コンテンツ プレースホルダー 2"/>
          <p:cNvSpPr>
            <a:spLocks noGrp="1"/>
          </p:cNvSpPr>
          <p:nvPr>
            <p:ph idx="1"/>
          </p:nvPr>
        </p:nvSpPr>
        <p:spPr>
          <a:xfrm>
            <a:off x="457200" y="893763"/>
            <a:ext cx="8229600" cy="5262562"/>
          </a:xfrm>
        </p:spPr>
        <p:txBody>
          <a:bodyPr/>
          <a:lstStyle/>
          <a:p>
            <a:pPr>
              <a:lnSpc>
                <a:spcPct val="90000"/>
              </a:lnSpc>
              <a:defRPr/>
            </a:pPr>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Vocabulary </a:t>
            </a:r>
            <a:endParaRPr lang="ja-JP" altLang="en-US" sz="20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lvl="1">
              <a:lnSpc>
                <a:spcPct val="90000"/>
              </a:lnSpc>
              <a:defRPr/>
            </a:pPr>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Systematization of Vocabularies Prepared in the Fiscal 2012, and Additions to the Specifications.</a:t>
            </a:r>
            <a:endParaRPr lang="ja-JP" altLang="en-US" sz="20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lvl="1">
              <a:lnSpc>
                <a:spcPct val="90000"/>
              </a:lnSpc>
              <a:defRPr/>
            </a:pPr>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Consistency with IMI</a:t>
            </a:r>
            <a:r>
              <a:rPr lang="ja-JP" altLang="en-US" sz="20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(by METI</a:t>
            </a:r>
            <a:r>
              <a:rPr lang="ja-JP" altLang="en-US" sz="20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and IPA). </a:t>
            </a:r>
            <a:endParaRPr lang="ja-JP" altLang="en-US" sz="20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a:lnSpc>
                <a:spcPct val="90000"/>
              </a:lnSpc>
              <a:defRPr/>
            </a:pPr>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API</a:t>
            </a:r>
          </a:p>
          <a:p>
            <a:pPr lvl="1">
              <a:lnSpc>
                <a:spcPct val="90000"/>
              </a:lnSpc>
              <a:defRPr/>
            </a:pPr>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Additions of Items Related to Security</a:t>
            </a:r>
            <a:endParaRPr lang="ja-JP" altLang="en-US" sz="20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lvl="1">
              <a:lnSpc>
                <a:spcPct val="90000"/>
              </a:lnSpc>
              <a:defRPr/>
            </a:pPr>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Examination of Consistency with Linked Data as well as</a:t>
            </a:r>
          </a:p>
          <a:p>
            <a:pPr marL="274638" lvl="1" indent="0">
              <a:lnSpc>
                <a:spcPct val="90000"/>
              </a:lnSpc>
              <a:buFont typeface="Wingdings 3" pitchFamily="18" charset="2"/>
              <a:buNone/>
              <a:defRPr/>
            </a:pPr>
            <a:r>
              <a:rPr lang="en-US" altLang="ja-JP" sz="20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   Platform </a:t>
            </a:r>
            <a:endParaRPr lang="ja-JP" altLang="en-US" sz="20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lvl="1">
              <a:lnSpc>
                <a:spcPct val="90000"/>
              </a:lnSpc>
              <a:defRPr/>
            </a:pPr>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Review of Data Format of JSON</a:t>
            </a:r>
            <a:r>
              <a:rPr lang="ja-JP" altLang="en-US" sz="20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Format (Transition to JSON-LD</a:t>
            </a:r>
            <a:r>
              <a:rPr lang="ja-JP" altLang="en-US" sz="20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Format)</a:t>
            </a:r>
            <a:endParaRPr lang="ja-JP" altLang="en-US" sz="20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a:lnSpc>
                <a:spcPct val="90000"/>
              </a:lnSpc>
              <a:defRPr/>
            </a:pPr>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Additions of Peripheral Tool Development Methods for Open Data Promotion in a Separate Volume </a:t>
            </a:r>
            <a:endParaRPr lang="ja-JP" altLang="en-US" sz="20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lvl="1">
              <a:lnSpc>
                <a:spcPct val="90000"/>
              </a:lnSpc>
              <a:defRPr/>
            </a:pPr>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Tools </a:t>
            </a: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and</a:t>
            </a:r>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 Manuals for Data Users</a:t>
            </a:r>
            <a:r>
              <a:rPr lang="ja-JP" altLang="en-US" sz="20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and Application Developers</a:t>
            </a:r>
            <a:endParaRPr lang="ja-JP" altLang="en-US" sz="20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lvl="2">
              <a:lnSpc>
                <a:spcPct val="90000"/>
              </a:lnSpc>
              <a:defRPr/>
            </a:pPr>
            <a:r>
              <a:rPr lang="en-US" altLang="ja-JP" dirty="0" smtClean="0">
                <a:latin typeface="Arial Unicode MS" panose="020B0604020202020204" pitchFamily="50" charset="-128"/>
                <a:ea typeface="Arial Unicode MS" panose="020B0604020202020204" pitchFamily="50" charset="-128"/>
                <a:cs typeface="Arial Unicode MS" panose="020B0604020202020204" pitchFamily="50" charset="-128"/>
              </a:rPr>
              <a:t>Library Middle-Wares, etc. </a:t>
            </a:r>
            <a:endParaRPr lang="ja-JP" altLang="en-US"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lvl="1">
              <a:lnSpc>
                <a:spcPct val="90000"/>
              </a:lnSpc>
              <a:defRPr/>
            </a:pPr>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Tools and Manuals for Data Holders </a:t>
            </a:r>
            <a:endParaRPr lang="ja-JP" altLang="en-US" sz="20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lvl="2">
              <a:lnSpc>
                <a:spcPct val="90000"/>
              </a:lnSpc>
              <a:defRPr/>
            </a:pPr>
            <a:r>
              <a:rPr lang="en-US" altLang="ja-JP" dirty="0" smtClean="0">
                <a:latin typeface="Arial Unicode MS" panose="020B0604020202020204" pitchFamily="50" charset="-128"/>
                <a:ea typeface="Arial Unicode MS" panose="020B0604020202020204" pitchFamily="50" charset="-128"/>
                <a:cs typeface="Arial Unicode MS" panose="020B0604020202020204" pitchFamily="50" charset="-128"/>
              </a:rPr>
              <a:t>Software for Data Compilation and Data Conversion, etc. </a:t>
            </a:r>
            <a:endParaRPr lang="ja-JP" altLang="en-US" sz="18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23556" name="スライド番号プレースホルダー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itchFamily="18" charset="2"/>
              <a:buChar char=""/>
              <a:defRPr kumimoji="1" sz="2600">
                <a:solidFill>
                  <a:schemeClr val="tx1"/>
                </a:solidFill>
                <a:latin typeface="ヒラギノ角ゴ ProN W6" pitchFamily="-1" charset="-128"/>
                <a:ea typeface="ヒラギノ角ゴ ProN W6" pitchFamily="-1" charset="-128"/>
              </a:defRPr>
            </a:lvl1pPr>
            <a:lvl2pPr marL="37931725" indent="-37474525">
              <a:spcBef>
                <a:spcPts val="500"/>
              </a:spcBef>
              <a:buClr>
                <a:schemeClr val="accent2"/>
              </a:buClr>
              <a:buSzPct val="76000"/>
              <a:buFont typeface="Wingdings 3" pitchFamily="18" charset="2"/>
              <a:buChar char=""/>
              <a:defRPr kumimoji="1" sz="2300">
                <a:solidFill>
                  <a:schemeClr val="tx1"/>
                </a:solidFill>
                <a:latin typeface="ヒラギノ角ゴ ProN W3" pitchFamily="-1" charset="-128"/>
                <a:ea typeface="ヒラギノ角ゴ ProN W3" pitchFamily="-1" charset="-128"/>
              </a:defRPr>
            </a:lvl2pPr>
            <a:lvl3pPr marL="1143000" indent="-228600">
              <a:spcBef>
                <a:spcPts val="500"/>
              </a:spcBef>
              <a:buClr>
                <a:srgbClr val="BCBCBC"/>
              </a:buClr>
              <a:buSzPct val="76000"/>
              <a:buFont typeface="Wingdings 3" pitchFamily="18" charset="2"/>
              <a:buChar char=""/>
              <a:defRPr kumimoji="1" sz="2000">
                <a:solidFill>
                  <a:schemeClr val="tx1"/>
                </a:solidFill>
                <a:latin typeface="ヒラギノ角ゴ ProN W3" pitchFamily="-1" charset="-128"/>
                <a:ea typeface="ヒラギノ角ゴ ProN W3" pitchFamily="-1" charset="-128"/>
              </a:defRPr>
            </a:lvl3pPr>
            <a:lvl4pPr marL="1600200" indent="-228600">
              <a:spcBef>
                <a:spcPts val="400"/>
              </a:spcBef>
              <a:buClr>
                <a:srgbClr val="8BA2B4"/>
              </a:buClr>
              <a:buSzPct val="70000"/>
              <a:buFont typeface="Wingdings" pitchFamily="2" charset="2"/>
              <a:buChar char=""/>
              <a:defRPr kumimoji="1">
                <a:solidFill>
                  <a:schemeClr val="tx1"/>
                </a:solidFill>
                <a:latin typeface="ヒラギノ角ゴ ProN W3" pitchFamily="-1" charset="-128"/>
                <a:ea typeface="ヒラギノ角ゴ ProN W3" pitchFamily="-1" charset="-128"/>
              </a:defRPr>
            </a:lvl4pPr>
            <a:lvl5pPr marL="2057400" indent="-228600">
              <a:spcBef>
                <a:spcPts val="300"/>
              </a:spcBef>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5pPr>
            <a:lvl6pPr marL="25146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6pPr>
            <a:lvl7pPr marL="29718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7pPr>
            <a:lvl8pPr marL="34290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8pPr>
            <a:lvl9pPr marL="38862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9pPr>
          </a:lstStyle>
          <a:p>
            <a:pPr>
              <a:spcBef>
                <a:spcPct val="0"/>
              </a:spcBef>
              <a:buClrTx/>
              <a:buSzTx/>
              <a:buFontTx/>
              <a:buNone/>
            </a:pPr>
            <a:fld id="{2545CE92-7194-44F4-9A4F-F0E87475045A}" type="slidenum">
              <a:rPr lang="ja-JP" altLang="en-US" sz="1400">
                <a:solidFill>
                  <a:schemeClr val="tx2"/>
                </a:solidFill>
                <a:latin typeface="Arial" pitchFamily="34" charset="0"/>
                <a:ea typeface="ＭＳ Ｐゴシック" pitchFamily="50" charset="-128"/>
              </a:rPr>
              <a:pPr>
                <a:spcBef>
                  <a:spcPct val="0"/>
                </a:spcBef>
                <a:buClrTx/>
                <a:buSzTx/>
                <a:buFontTx/>
                <a:buNone/>
              </a:pPr>
              <a:t>15</a:t>
            </a:fld>
            <a:endParaRPr lang="en-US" altLang="ja-JP" sz="1400">
              <a:solidFill>
                <a:schemeClr val="tx2"/>
              </a:solidFill>
              <a:latin typeface="Arial" pitchFamily="34" charset="0"/>
              <a:ea typeface="ＭＳ Ｐゴシック" pitchFamily="50" charset="-128"/>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タイトル 4"/>
          <p:cNvSpPr>
            <a:spLocks noGrp="1"/>
          </p:cNvSpPr>
          <p:nvPr>
            <p:ph type="title"/>
          </p:nvPr>
        </p:nvSpPr>
        <p:spPr>
          <a:xfrm>
            <a:off x="755650" y="2492375"/>
            <a:ext cx="7488238" cy="914400"/>
          </a:xfrm>
        </p:spPr>
        <p:txBody>
          <a:bodyPr/>
          <a:lstStyle/>
          <a:p>
            <a:r>
              <a:rPr lang="en-US" altLang="ja-JP" smtClean="0">
                <a:latin typeface="Arial Unicode MS" pitchFamily="50" charset="-128"/>
                <a:ea typeface="Arial Unicode MS" pitchFamily="50" charset="-128"/>
                <a:cs typeface="Arial Unicode MS" pitchFamily="50" charset="-128"/>
              </a:rPr>
              <a:t>Wisdom Earned in the Past One Year</a:t>
            </a:r>
            <a:endParaRPr lang="ja-JP" altLang="en-US" smtClean="0">
              <a:latin typeface="Arial Unicode MS" pitchFamily="50" charset="-128"/>
              <a:ea typeface="Arial Unicode MS" pitchFamily="50" charset="-128"/>
              <a:cs typeface="Arial Unicode MS" pitchFamily="50" charset="-128"/>
            </a:endParaRPr>
          </a:p>
        </p:txBody>
      </p:sp>
      <p:sp>
        <p:nvSpPr>
          <p:cNvPr id="24579" name="スライド番号プレースホル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itchFamily="18" charset="2"/>
              <a:buChar char=""/>
              <a:defRPr kumimoji="1" sz="2600">
                <a:solidFill>
                  <a:schemeClr val="tx1"/>
                </a:solidFill>
                <a:latin typeface="ヒラギノ角ゴ ProN W6" pitchFamily="-1" charset="-128"/>
                <a:ea typeface="ヒラギノ角ゴ ProN W6" pitchFamily="-1" charset="-128"/>
              </a:defRPr>
            </a:lvl1pPr>
            <a:lvl2pPr marL="37931725" indent="-37474525">
              <a:spcBef>
                <a:spcPts val="500"/>
              </a:spcBef>
              <a:buClr>
                <a:schemeClr val="accent2"/>
              </a:buClr>
              <a:buSzPct val="76000"/>
              <a:buFont typeface="Wingdings 3" pitchFamily="18" charset="2"/>
              <a:buChar char=""/>
              <a:defRPr kumimoji="1" sz="2300">
                <a:solidFill>
                  <a:schemeClr val="tx1"/>
                </a:solidFill>
                <a:latin typeface="ヒラギノ角ゴ ProN W3" pitchFamily="-1" charset="-128"/>
                <a:ea typeface="ヒラギノ角ゴ ProN W3" pitchFamily="-1" charset="-128"/>
              </a:defRPr>
            </a:lvl2pPr>
            <a:lvl3pPr marL="1143000" indent="-228600">
              <a:spcBef>
                <a:spcPts val="500"/>
              </a:spcBef>
              <a:buClr>
                <a:srgbClr val="BCBCBC"/>
              </a:buClr>
              <a:buSzPct val="76000"/>
              <a:buFont typeface="Wingdings 3" pitchFamily="18" charset="2"/>
              <a:buChar char=""/>
              <a:defRPr kumimoji="1" sz="2000">
                <a:solidFill>
                  <a:schemeClr val="tx1"/>
                </a:solidFill>
                <a:latin typeface="ヒラギノ角ゴ ProN W3" pitchFamily="-1" charset="-128"/>
                <a:ea typeface="ヒラギノ角ゴ ProN W3" pitchFamily="-1" charset="-128"/>
              </a:defRPr>
            </a:lvl3pPr>
            <a:lvl4pPr marL="1600200" indent="-228600">
              <a:spcBef>
                <a:spcPts val="400"/>
              </a:spcBef>
              <a:buClr>
                <a:srgbClr val="8BA2B4"/>
              </a:buClr>
              <a:buSzPct val="70000"/>
              <a:buFont typeface="Wingdings" pitchFamily="2" charset="2"/>
              <a:buChar char=""/>
              <a:defRPr kumimoji="1">
                <a:solidFill>
                  <a:schemeClr val="tx1"/>
                </a:solidFill>
                <a:latin typeface="ヒラギノ角ゴ ProN W3" pitchFamily="-1" charset="-128"/>
                <a:ea typeface="ヒラギノ角ゴ ProN W3" pitchFamily="-1" charset="-128"/>
              </a:defRPr>
            </a:lvl4pPr>
            <a:lvl5pPr marL="2057400" indent="-228600">
              <a:spcBef>
                <a:spcPts val="300"/>
              </a:spcBef>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5pPr>
            <a:lvl6pPr marL="25146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6pPr>
            <a:lvl7pPr marL="29718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7pPr>
            <a:lvl8pPr marL="34290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8pPr>
            <a:lvl9pPr marL="38862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9pPr>
          </a:lstStyle>
          <a:p>
            <a:pPr>
              <a:spcBef>
                <a:spcPct val="0"/>
              </a:spcBef>
              <a:buClrTx/>
              <a:buSzTx/>
              <a:buFontTx/>
              <a:buNone/>
            </a:pPr>
            <a:fld id="{79272106-9EAD-457C-88CA-A715425522CE}" type="slidenum">
              <a:rPr lang="ja-JP" altLang="en-US" sz="1400">
                <a:solidFill>
                  <a:schemeClr val="tx2"/>
                </a:solidFill>
                <a:latin typeface="Arial" pitchFamily="34" charset="0"/>
                <a:ea typeface="ＭＳ Ｐゴシック" pitchFamily="50" charset="-128"/>
              </a:rPr>
              <a:pPr>
                <a:spcBef>
                  <a:spcPct val="0"/>
                </a:spcBef>
                <a:buClrTx/>
                <a:buSzTx/>
                <a:buFontTx/>
                <a:buNone/>
              </a:pPr>
              <a:t>16</a:t>
            </a:fld>
            <a:endParaRPr lang="ja-JP" altLang="en-US" sz="1400">
              <a:solidFill>
                <a:schemeClr val="tx2"/>
              </a:solidFill>
              <a:latin typeface="Arial" pitchFamily="34" charset="0"/>
              <a:ea typeface="ＭＳ Ｐゴシック" pitchFamily="50" charset="-128"/>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タイトル 3"/>
          <p:cNvSpPr>
            <a:spLocks noGrp="1"/>
          </p:cNvSpPr>
          <p:nvPr>
            <p:ph type="title"/>
          </p:nvPr>
        </p:nvSpPr>
        <p:spPr>
          <a:xfrm>
            <a:off x="446088" y="12700"/>
            <a:ext cx="7173912" cy="738188"/>
          </a:xfrm>
        </p:spPr>
        <p:txBody>
          <a:bodyPr/>
          <a:lstStyle/>
          <a:p>
            <a:r>
              <a:rPr lang="en-US" altLang="ja-JP" smtClean="0">
                <a:latin typeface="Arial Unicode MS" pitchFamily="50" charset="-128"/>
                <a:ea typeface="Arial Unicode MS" pitchFamily="50" charset="-128"/>
                <a:cs typeface="Arial Unicode MS" pitchFamily="50" charset="-128"/>
              </a:rPr>
              <a:t>Wisdom </a:t>
            </a:r>
            <a:endParaRPr lang="ja-JP" altLang="en-US" smtClean="0">
              <a:latin typeface="Arial Unicode MS" pitchFamily="50" charset="-128"/>
              <a:ea typeface="Arial Unicode MS" pitchFamily="50" charset="-128"/>
              <a:cs typeface="Arial Unicode MS" pitchFamily="50" charset="-128"/>
            </a:endParaRPr>
          </a:p>
        </p:txBody>
      </p:sp>
      <p:sp>
        <p:nvSpPr>
          <p:cNvPr id="25603" name="コンテンツ プレースホルダ 4"/>
          <p:cNvSpPr>
            <a:spLocks noGrp="1"/>
          </p:cNvSpPr>
          <p:nvPr>
            <p:ph sz="quarter" idx="1"/>
          </p:nvPr>
        </p:nvSpPr>
        <p:spPr>
          <a:xfrm>
            <a:off x="457200" y="893763"/>
            <a:ext cx="8229600" cy="5262562"/>
          </a:xfrm>
        </p:spPr>
        <p:txBody>
          <a:bodyPr/>
          <a:lstStyle/>
          <a:p>
            <a:pPr>
              <a:lnSpc>
                <a:spcPct val="80000"/>
              </a:lnSpc>
              <a:defRPr/>
            </a:pPr>
            <a:r>
              <a:rPr lang="en-US" altLang="ja-JP" sz="2400" dirty="0" smtClean="0">
                <a:latin typeface="Arial Unicode MS" panose="020B0604020202020204" pitchFamily="50" charset="-128"/>
                <a:ea typeface="Arial Unicode MS" panose="020B0604020202020204" pitchFamily="50" charset="-128"/>
                <a:cs typeface="Arial Unicode MS" panose="020B0604020202020204" pitchFamily="50" charset="-128"/>
              </a:rPr>
              <a:t>We faced “diversity” in various scenes.</a:t>
            </a:r>
            <a:endParaRPr lang="ja-JP" altLang="en-US" sz="24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lvl="1">
              <a:lnSpc>
                <a:spcPct val="80000"/>
              </a:lnSpc>
              <a:defRPr/>
            </a:pPr>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Responsible Organizations</a:t>
            </a:r>
          </a:p>
          <a:p>
            <a:pPr lvl="2">
              <a:lnSpc>
                <a:spcPct val="80000"/>
              </a:lnSpc>
              <a:defRPr/>
            </a:pPr>
            <a:r>
              <a:rPr lang="en-US" altLang="ja-JP" sz="1900" dirty="0" smtClean="0">
                <a:latin typeface="Arial Unicode MS" panose="020B0604020202020204" pitchFamily="50" charset="-128"/>
                <a:ea typeface="Arial Unicode MS" panose="020B0604020202020204" pitchFamily="50" charset="-128"/>
                <a:cs typeface="Arial Unicode MS" panose="020B0604020202020204" pitchFamily="50" charset="-128"/>
              </a:rPr>
              <a:t>Government, Local Authorities, Public Enterprises, Private Businesses, Schools and Educational Institutions, .....</a:t>
            </a:r>
          </a:p>
          <a:p>
            <a:pPr lvl="1">
              <a:lnSpc>
                <a:spcPct val="80000"/>
              </a:lnSpc>
              <a:defRPr/>
            </a:pPr>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Technical Level of Staff Concerned</a:t>
            </a:r>
          </a:p>
          <a:p>
            <a:pPr lvl="2">
              <a:lnSpc>
                <a:spcPct val="80000"/>
              </a:lnSpc>
              <a:defRPr/>
            </a:pPr>
            <a:r>
              <a:rPr lang="en-US" altLang="ja-JP" sz="1900" dirty="0" smtClean="0">
                <a:latin typeface="Arial Unicode MS" panose="020B0604020202020204" pitchFamily="50" charset="-128"/>
                <a:ea typeface="Arial Unicode MS" panose="020B0604020202020204" pitchFamily="50" charset="-128"/>
                <a:cs typeface="Arial Unicode MS" panose="020B0604020202020204" pitchFamily="50" charset="-128"/>
              </a:rPr>
              <a:t>People Highly Conversant with Semantic Web, etc. to Complete</a:t>
            </a:r>
          </a:p>
          <a:p>
            <a:pPr marL="593725" lvl="2" indent="0">
              <a:lnSpc>
                <a:spcPct val="80000"/>
              </a:lnSpc>
              <a:buFont typeface="Wingdings 3" pitchFamily="18" charset="2"/>
              <a:buNone/>
              <a:defRPr/>
            </a:pPr>
            <a:r>
              <a:rPr lang="en-US" altLang="ja-JP" sz="19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900" dirty="0" smtClean="0">
                <a:latin typeface="Arial Unicode MS" panose="020B0604020202020204" pitchFamily="50" charset="-128"/>
                <a:ea typeface="Arial Unicode MS" panose="020B0604020202020204" pitchFamily="50" charset="-128"/>
                <a:cs typeface="Arial Unicode MS" panose="020B0604020202020204" pitchFamily="50" charset="-128"/>
              </a:rPr>
              <a:t>  Laymen about ICT  </a:t>
            </a:r>
          </a:p>
          <a:p>
            <a:pPr lvl="1">
              <a:lnSpc>
                <a:spcPct val="80000"/>
              </a:lnSpc>
              <a:defRPr/>
            </a:pPr>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License Model</a:t>
            </a:r>
          </a:p>
          <a:p>
            <a:pPr lvl="2">
              <a:lnSpc>
                <a:spcPct val="80000"/>
              </a:lnSpc>
              <a:defRPr/>
            </a:pPr>
            <a:r>
              <a:rPr lang="en-US" altLang="ja-JP" sz="1900" dirty="0" smtClean="0">
                <a:latin typeface="Arial Unicode MS" panose="020B0604020202020204" pitchFamily="50" charset="-128"/>
                <a:ea typeface="Arial Unicode MS" panose="020B0604020202020204" pitchFamily="50" charset="-128"/>
                <a:cs typeface="Arial Unicode MS" panose="020B0604020202020204" pitchFamily="50" charset="-128"/>
              </a:rPr>
              <a:t>Perception of Conversion </a:t>
            </a:r>
          </a:p>
          <a:p>
            <a:pPr lvl="2">
              <a:lnSpc>
                <a:spcPct val="80000"/>
              </a:lnSpc>
              <a:defRPr/>
            </a:pPr>
            <a:r>
              <a:rPr lang="en-US" altLang="ja-JP" sz="1900" dirty="0" smtClean="0">
                <a:latin typeface="Arial Unicode MS" panose="020B0604020202020204" pitchFamily="50" charset="-128"/>
                <a:ea typeface="Arial Unicode MS" panose="020B0604020202020204" pitchFamily="50" charset="-128"/>
                <a:cs typeface="Arial Unicode MS" panose="020B0604020202020204" pitchFamily="50" charset="-128"/>
              </a:rPr>
              <a:t>Perception of Responsibility </a:t>
            </a:r>
          </a:p>
          <a:p>
            <a:pPr lvl="1">
              <a:lnSpc>
                <a:spcPct val="80000"/>
              </a:lnSpc>
              <a:defRPr/>
            </a:pPr>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Business Model </a:t>
            </a:r>
          </a:p>
          <a:p>
            <a:pPr lvl="2">
              <a:lnSpc>
                <a:spcPct val="80000"/>
              </a:lnSpc>
              <a:defRPr/>
            </a:pPr>
            <a:r>
              <a:rPr lang="en-US" altLang="ja-JP" sz="1900" dirty="0" smtClean="0">
                <a:latin typeface="Arial Unicode MS" panose="020B0604020202020204" pitchFamily="50" charset="-128"/>
                <a:ea typeface="Arial Unicode MS" panose="020B0604020202020204" pitchFamily="50" charset="-128"/>
                <a:cs typeface="Arial Unicode MS" panose="020B0604020202020204" pitchFamily="50" charset="-128"/>
              </a:rPr>
              <a:t>Completely Free of Charge to Chargeable Service </a:t>
            </a:r>
          </a:p>
          <a:p>
            <a:pPr>
              <a:lnSpc>
                <a:spcPct val="80000"/>
              </a:lnSpc>
              <a:defRPr/>
            </a:pPr>
            <a:r>
              <a:rPr lang="en-US" altLang="ja-JP" sz="2400" dirty="0" smtClean="0">
                <a:latin typeface="Arial Unicode MS" panose="020B0604020202020204" pitchFamily="50" charset="-128"/>
                <a:ea typeface="Arial Unicode MS" panose="020B0604020202020204" pitchFamily="50" charset="-128"/>
                <a:cs typeface="Arial Unicode MS" panose="020B0604020202020204" pitchFamily="50" charset="-128"/>
              </a:rPr>
              <a:t>Technology has been advancing. </a:t>
            </a:r>
          </a:p>
          <a:p>
            <a:pPr lvl="1">
              <a:lnSpc>
                <a:spcPct val="80000"/>
              </a:lnSpc>
              <a:defRPr/>
            </a:pPr>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Conversion to new technology is in progress in terms of data and API</a:t>
            </a:r>
            <a:r>
              <a:rPr lang="ja-JP" altLang="en-US" sz="20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as well.</a:t>
            </a:r>
          </a:p>
          <a:p>
            <a:pPr marL="274638" lvl="1" indent="0">
              <a:lnSpc>
                <a:spcPct val="80000"/>
              </a:lnSpc>
              <a:buFont typeface="Wingdings 3" pitchFamily="18" charset="2"/>
              <a:buNone/>
              <a:defRPr/>
            </a:pPr>
            <a:endParaRPr lang="en-US" altLang="ja-JP" sz="21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a:lnSpc>
                <a:spcPct val="80000"/>
              </a:lnSpc>
              <a:defRPr/>
            </a:pPr>
            <a:r>
              <a:rPr lang="en-US" altLang="ja-JP" sz="2400" dirty="0" smtClean="0">
                <a:latin typeface="Arial Unicode MS" panose="020B0604020202020204" pitchFamily="50" charset="-128"/>
                <a:ea typeface="Arial Unicode MS" panose="020B0604020202020204" pitchFamily="50" charset="-128"/>
                <a:cs typeface="Arial Unicode MS" panose="020B0604020202020204" pitchFamily="50" charset="-128"/>
              </a:rPr>
              <a:t>How should Technical Committee do </a:t>
            </a:r>
            <a:r>
              <a:rPr lang="en-US" altLang="ja-JP" sz="2400" dirty="0">
                <a:latin typeface="Arial Unicode MS" panose="020B0604020202020204" pitchFamily="50" charset="-128"/>
                <a:ea typeface="Arial Unicode MS" panose="020B0604020202020204" pitchFamily="50" charset="-128"/>
                <a:cs typeface="Arial Unicode MS" panose="020B0604020202020204" pitchFamily="50" charset="-128"/>
              </a:rPr>
              <a:t>?</a:t>
            </a:r>
            <a:endParaRPr lang="en-US" altLang="ja-JP" sz="24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lvl="1">
              <a:lnSpc>
                <a:spcPct val="80000"/>
              </a:lnSpc>
              <a:defRPr/>
            </a:pPr>
            <a:endParaRPr lang="en-US" altLang="ja-JP" sz="2100" dirty="0" smtClean="0">
              <a:latin typeface="ヒラギノ角ゴ ProN W3" pitchFamily="-1" charset="-128"/>
              <a:ea typeface="ヒラギノ角ゴ ProN W3" pitchFamily="-1" charset="-128"/>
            </a:endParaRPr>
          </a:p>
        </p:txBody>
      </p:sp>
      <p:sp>
        <p:nvSpPr>
          <p:cNvPr id="25604" name="スライド番号プレースホルダ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itchFamily="18" charset="2"/>
              <a:buChar char=""/>
              <a:defRPr kumimoji="1" sz="2600">
                <a:solidFill>
                  <a:schemeClr val="tx1"/>
                </a:solidFill>
                <a:latin typeface="ヒラギノ角ゴ ProN W6" pitchFamily="-1" charset="-128"/>
                <a:ea typeface="ヒラギノ角ゴ ProN W6" pitchFamily="-1" charset="-128"/>
              </a:defRPr>
            </a:lvl1pPr>
            <a:lvl2pPr marL="37931725" indent="-37474525">
              <a:spcBef>
                <a:spcPts val="500"/>
              </a:spcBef>
              <a:buClr>
                <a:schemeClr val="accent2"/>
              </a:buClr>
              <a:buSzPct val="76000"/>
              <a:buFont typeface="Wingdings 3" pitchFamily="18" charset="2"/>
              <a:buChar char=""/>
              <a:defRPr kumimoji="1" sz="2300">
                <a:solidFill>
                  <a:schemeClr val="tx1"/>
                </a:solidFill>
                <a:latin typeface="ヒラギノ角ゴ ProN W3" pitchFamily="-1" charset="-128"/>
                <a:ea typeface="ヒラギノ角ゴ ProN W3" pitchFamily="-1" charset="-128"/>
              </a:defRPr>
            </a:lvl2pPr>
            <a:lvl3pPr marL="1143000" indent="-228600">
              <a:spcBef>
                <a:spcPts val="500"/>
              </a:spcBef>
              <a:buClr>
                <a:srgbClr val="BCBCBC"/>
              </a:buClr>
              <a:buSzPct val="76000"/>
              <a:buFont typeface="Wingdings 3" pitchFamily="18" charset="2"/>
              <a:buChar char=""/>
              <a:defRPr kumimoji="1" sz="2000">
                <a:solidFill>
                  <a:schemeClr val="tx1"/>
                </a:solidFill>
                <a:latin typeface="ヒラギノ角ゴ ProN W3" pitchFamily="-1" charset="-128"/>
                <a:ea typeface="ヒラギノ角ゴ ProN W3" pitchFamily="-1" charset="-128"/>
              </a:defRPr>
            </a:lvl3pPr>
            <a:lvl4pPr marL="1600200" indent="-228600">
              <a:spcBef>
                <a:spcPts val="400"/>
              </a:spcBef>
              <a:buClr>
                <a:srgbClr val="8BA2B4"/>
              </a:buClr>
              <a:buSzPct val="70000"/>
              <a:buFont typeface="Wingdings" pitchFamily="2" charset="2"/>
              <a:buChar char=""/>
              <a:defRPr kumimoji="1">
                <a:solidFill>
                  <a:schemeClr val="tx1"/>
                </a:solidFill>
                <a:latin typeface="ヒラギノ角ゴ ProN W3" pitchFamily="-1" charset="-128"/>
                <a:ea typeface="ヒラギノ角ゴ ProN W3" pitchFamily="-1" charset="-128"/>
              </a:defRPr>
            </a:lvl4pPr>
            <a:lvl5pPr marL="2057400" indent="-228600">
              <a:spcBef>
                <a:spcPts val="300"/>
              </a:spcBef>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5pPr>
            <a:lvl6pPr marL="25146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6pPr>
            <a:lvl7pPr marL="29718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7pPr>
            <a:lvl8pPr marL="34290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8pPr>
            <a:lvl9pPr marL="38862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9pPr>
          </a:lstStyle>
          <a:p>
            <a:pPr>
              <a:spcBef>
                <a:spcPct val="0"/>
              </a:spcBef>
              <a:buClrTx/>
              <a:buSzTx/>
              <a:buFontTx/>
              <a:buNone/>
            </a:pPr>
            <a:fld id="{CBFCF08B-82F1-4DED-B721-DDB797E6638F}" type="slidenum">
              <a:rPr lang="ja-JP" altLang="en-US" sz="1400">
                <a:solidFill>
                  <a:schemeClr val="tx2"/>
                </a:solidFill>
                <a:latin typeface="Arial" pitchFamily="34" charset="0"/>
                <a:ea typeface="ＭＳ Ｐゴシック" pitchFamily="50" charset="-128"/>
              </a:rPr>
              <a:pPr>
                <a:spcBef>
                  <a:spcPct val="0"/>
                </a:spcBef>
                <a:buClrTx/>
                <a:buSzTx/>
                <a:buFontTx/>
                <a:buNone/>
              </a:pPr>
              <a:t>17</a:t>
            </a:fld>
            <a:endParaRPr lang="ja-JP" altLang="en-US" sz="1400">
              <a:solidFill>
                <a:schemeClr val="tx2"/>
              </a:solidFill>
              <a:latin typeface="Arial" pitchFamily="34" charset="0"/>
              <a:ea typeface="ＭＳ Ｐゴシック" pitchFamily="50" charset="-128"/>
            </a:endParaRPr>
          </a:p>
        </p:txBody>
      </p:sp>
      <p:sp>
        <p:nvSpPr>
          <p:cNvPr id="6" name="下矢印 5"/>
          <p:cNvSpPr/>
          <p:nvPr/>
        </p:nvSpPr>
        <p:spPr>
          <a:xfrm>
            <a:off x="2941756" y="5241120"/>
            <a:ext cx="323850" cy="469900"/>
          </a:xfrm>
          <a:prstGeom prst="downArrow">
            <a:avLst/>
          </a:prstGeom>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ja-JP" altLang="en-U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タイトル 4"/>
          <p:cNvSpPr>
            <a:spLocks noGrp="1"/>
          </p:cNvSpPr>
          <p:nvPr>
            <p:ph type="title"/>
          </p:nvPr>
        </p:nvSpPr>
        <p:spPr>
          <a:xfrm>
            <a:off x="755650" y="2492375"/>
            <a:ext cx="7488238" cy="914400"/>
          </a:xfrm>
        </p:spPr>
        <p:txBody>
          <a:bodyPr/>
          <a:lstStyle/>
          <a:p>
            <a:r>
              <a:rPr lang="en-US" altLang="ja-JP" smtClean="0">
                <a:latin typeface="Arial Unicode MS" pitchFamily="50" charset="-128"/>
                <a:ea typeface="Arial Unicode MS" pitchFamily="50" charset="-128"/>
                <a:cs typeface="Arial Unicode MS" pitchFamily="50" charset="-128"/>
              </a:rPr>
              <a:t>Proposal of Open Data Declaration</a:t>
            </a:r>
            <a:endParaRPr lang="ja-JP" altLang="en-US" smtClean="0">
              <a:latin typeface="Arial Unicode MS" pitchFamily="50" charset="-128"/>
              <a:ea typeface="Arial Unicode MS" pitchFamily="50" charset="-128"/>
              <a:cs typeface="Arial Unicode MS" pitchFamily="50" charset="-128"/>
            </a:endParaRPr>
          </a:p>
        </p:txBody>
      </p:sp>
      <p:sp>
        <p:nvSpPr>
          <p:cNvPr id="26627" name="スライド番号プレースホル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itchFamily="18" charset="2"/>
              <a:buChar char=""/>
              <a:defRPr kumimoji="1" sz="2600">
                <a:solidFill>
                  <a:schemeClr val="tx1"/>
                </a:solidFill>
                <a:latin typeface="ヒラギノ角ゴ ProN W6" pitchFamily="-1" charset="-128"/>
                <a:ea typeface="ヒラギノ角ゴ ProN W6" pitchFamily="-1" charset="-128"/>
              </a:defRPr>
            </a:lvl1pPr>
            <a:lvl2pPr marL="37931725" indent="-37474525">
              <a:spcBef>
                <a:spcPts val="500"/>
              </a:spcBef>
              <a:buClr>
                <a:schemeClr val="accent2"/>
              </a:buClr>
              <a:buSzPct val="76000"/>
              <a:buFont typeface="Wingdings 3" pitchFamily="18" charset="2"/>
              <a:buChar char=""/>
              <a:defRPr kumimoji="1" sz="2300">
                <a:solidFill>
                  <a:schemeClr val="tx1"/>
                </a:solidFill>
                <a:latin typeface="ヒラギノ角ゴ ProN W3" pitchFamily="-1" charset="-128"/>
                <a:ea typeface="ヒラギノ角ゴ ProN W3" pitchFamily="-1" charset="-128"/>
              </a:defRPr>
            </a:lvl2pPr>
            <a:lvl3pPr marL="1143000" indent="-228600">
              <a:spcBef>
                <a:spcPts val="500"/>
              </a:spcBef>
              <a:buClr>
                <a:srgbClr val="BCBCBC"/>
              </a:buClr>
              <a:buSzPct val="76000"/>
              <a:buFont typeface="Wingdings 3" pitchFamily="18" charset="2"/>
              <a:buChar char=""/>
              <a:defRPr kumimoji="1" sz="2000">
                <a:solidFill>
                  <a:schemeClr val="tx1"/>
                </a:solidFill>
                <a:latin typeface="ヒラギノ角ゴ ProN W3" pitchFamily="-1" charset="-128"/>
                <a:ea typeface="ヒラギノ角ゴ ProN W3" pitchFamily="-1" charset="-128"/>
              </a:defRPr>
            </a:lvl3pPr>
            <a:lvl4pPr marL="1600200" indent="-228600">
              <a:spcBef>
                <a:spcPts val="400"/>
              </a:spcBef>
              <a:buClr>
                <a:srgbClr val="8BA2B4"/>
              </a:buClr>
              <a:buSzPct val="70000"/>
              <a:buFont typeface="Wingdings" pitchFamily="2" charset="2"/>
              <a:buChar char=""/>
              <a:defRPr kumimoji="1">
                <a:solidFill>
                  <a:schemeClr val="tx1"/>
                </a:solidFill>
                <a:latin typeface="ヒラギノ角ゴ ProN W3" pitchFamily="-1" charset="-128"/>
                <a:ea typeface="ヒラギノ角ゴ ProN W3" pitchFamily="-1" charset="-128"/>
              </a:defRPr>
            </a:lvl4pPr>
            <a:lvl5pPr marL="2057400" indent="-228600">
              <a:spcBef>
                <a:spcPts val="300"/>
              </a:spcBef>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5pPr>
            <a:lvl6pPr marL="25146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6pPr>
            <a:lvl7pPr marL="29718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7pPr>
            <a:lvl8pPr marL="34290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8pPr>
            <a:lvl9pPr marL="38862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9pPr>
          </a:lstStyle>
          <a:p>
            <a:pPr>
              <a:spcBef>
                <a:spcPct val="0"/>
              </a:spcBef>
              <a:buClrTx/>
              <a:buSzTx/>
              <a:buFontTx/>
              <a:buNone/>
            </a:pPr>
            <a:fld id="{7465847A-1234-4B1F-A959-8CC7ECA59DA8}" type="slidenum">
              <a:rPr lang="ja-JP" altLang="en-US" sz="1400">
                <a:solidFill>
                  <a:schemeClr val="tx2"/>
                </a:solidFill>
                <a:latin typeface="Arial" pitchFamily="34" charset="0"/>
                <a:ea typeface="ＭＳ Ｐゴシック" pitchFamily="50" charset="-128"/>
              </a:rPr>
              <a:pPr>
                <a:spcBef>
                  <a:spcPct val="0"/>
                </a:spcBef>
                <a:buClrTx/>
                <a:buSzTx/>
                <a:buFontTx/>
                <a:buNone/>
              </a:pPr>
              <a:t>18</a:t>
            </a:fld>
            <a:endParaRPr lang="ja-JP" altLang="en-US" sz="1400">
              <a:solidFill>
                <a:schemeClr val="tx2"/>
              </a:solidFill>
              <a:latin typeface="Arial" pitchFamily="34" charset="0"/>
              <a:ea typeface="ＭＳ Ｐゴシック" pitchFamily="50" charset="-128"/>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p:cNvSpPr>
            <a:spLocks noGrp="1"/>
          </p:cNvSpPr>
          <p:nvPr>
            <p:ph type="title"/>
          </p:nvPr>
        </p:nvSpPr>
        <p:spPr>
          <a:xfrm>
            <a:off x="446088" y="12700"/>
            <a:ext cx="7173912" cy="738188"/>
          </a:xfrm>
        </p:spPr>
        <p:txBody>
          <a:bodyPr/>
          <a:lstStyle/>
          <a:p>
            <a:r>
              <a:rPr lang="en-US" altLang="ja-JP" smtClean="0">
                <a:latin typeface="Arial Unicode MS" pitchFamily="50" charset="-128"/>
                <a:ea typeface="Arial Unicode MS" pitchFamily="50" charset="-128"/>
                <a:cs typeface="Arial Unicode MS" pitchFamily="50" charset="-128"/>
              </a:rPr>
              <a:t>Members</a:t>
            </a:r>
            <a:endParaRPr lang="ja-JP" altLang="en-US" smtClean="0">
              <a:latin typeface="Arial Unicode MS" pitchFamily="50" charset="-128"/>
              <a:ea typeface="Arial Unicode MS" pitchFamily="50" charset="-128"/>
              <a:cs typeface="Arial Unicode MS" pitchFamily="50" charset="-128"/>
            </a:endParaRPr>
          </a:p>
        </p:txBody>
      </p:sp>
      <p:sp>
        <p:nvSpPr>
          <p:cNvPr id="9219" name="コンテンツ プレースホルダー 2"/>
          <p:cNvSpPr>
            <a:spLocks noGrp="1"/>
          </p:cNvSpPr>
          <p:nvPr>
            <p:ph sz="quarter" idx="1"/>
          </p:nvPr>
        </p:nvSpPr>
        <p:spPr>
          <a:xfrm>
            <a:off x="457200" y="1487488"/>
            <a:ext cx="8229600" cy="3998912"/>
          </a:xfrm>
        </p:spPr>
        <p:txBody>
          <a:bodyPr/>
          <a:lstStyle/>
          <a:p>
            <a:pPr>
              <a:defRPr/>
            </a:pPr>
            <a:r>
              <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rPr>
              <a:t>Chair Person</a:t>
            </a:r>
            <a:r>
              <a:rPr lang="ja-JP" altLang="en-US" sz="16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rPr>
              <a:t>Noboru </a:t>
            </a:r>
            <a:r>
              <a:rPr lang="en-US" altLang="ja-JP" sz="1600" dirty="0" err="1" smtClean="0">
                <a:latin typeface="Arial Unicode MS" panose="020B0604020202020204" pitchFamily="50" charset="-128"/>
                <a:ea typeface="Arial Unicode MS" panose="020B0604020202020204" pitchFamily="50" charset="-128"/>
                <a:cs typeface="Arial Unicode MS" panose="020B0604020202020204" pitchFamily="50" charset="-128"/>
              </a:rPr>
              <a:t>Koshizuka</a:t>
            </a:r>
            <a:r>
              <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zh-TW" altLang="en-US" sz="16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zh-TW" sz="16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p>
          <a:p>
            <a:pPr marL="0" indent="0">
              <a:buFont typeface="Wingdings 3" pitchFamily="18" charset="2"/>
              <a:buNone/>
              <a:defRPr/>
            </a:pPr>
            <a:r>
              <a:rPr lang="en-US" altLang="zh-TW" sz="16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zh-TW" sz="1600" dirty="0" smtClean="0">
                <a:latin typeface="Arial Unicode MS" panose="020B0604020202020204" pitchFamily="50" charset="-128"/>
                <a:ea typeface="Arial Unicode MS" panose="020B0604020202020204" pitchFamily="50" charset="-128"/>
                <a:cs typeface="Arial Unicode MS" panose="020B0604020202020204" pitchFamily="50" charset="-128"/>
              </a:rPr>
              <a:t>                                     (Professor, the University of Tokyo)</a:t>
            </a:r>
            <a:endParaRPr lang="ja-JP" altLang="en-US" sz="16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a:defRPr/>
            </a:pP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Sub </a:t>
            </a:r>
            <a:r>
              <a:rPr lang="en-US" altLang="ja-JP" sz="1800" smtClean="0">
                <a:latin typeface="Arial Unicode MS" panose="020B0604020202020204" pitchFamily="50" charset="-128"/>
                <a:ea typeface="Arial Unicode MS" panose="020B0604020202020204" pitchFamily="50" charset="-128"/>
                <a:cs typeface="Arial Unicode MS" panose="020B0604020202020204" pitchFamily="50" charset="-128"/>
              </a:rPr>
              <a:t>Chair Person</a:t>
            </a:r>
            <a:r>
              <a:rPr lang="ja-JP" altLang="en-US" sz="180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Hideaki Takeda                                                          </a:t>
            </a:r>
          </a:p>
          <a:p>
            <a:pPr marL="0" indent="0">
              <a:buFont typeface="Wingdings 3" pitchFamily="18" charset="2"/>
              <a:buNone/>
              <a:defRPr/>
            </a:pPr>
            <a:r>
              <a:rPr lang="en-US" altLang="ja-JP" sz="18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                                 (Professor, National Institute of Information) </a:t>
            </a:r>
            <a:endParaRPr lang="en-US" altLang="zh-CN" sz="18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a:defRPr/>
            </a:pP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Committee Member</a:t>
            </a:r>
            <a:r>
              <a:rPr lang="ja-JP" altLang="en-US" sz="18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Akihiro </a:t>
            </a:r>
            <a:r>
              <a:rPr lang="en-US" altLang="ja-JP" sz="1800" dirty="0" err="1" smtClean="0">
                <a:latin typeface="Arial Unicode MS" panose="020B0604020202020204" pitchFamily="50" charset="-128"/>
                <a:ea typeface="Arial Unicode MS" panose="020B0604020202020204" pitchFamily="50" charset="-128"/>
                <a:cs typeface="Arial Unicode MS" panose="020B0604020202020204" pitchFamily="50" charset="-128"/>
              </a:rPr>
              <a:t>Nakao</a:t>
            </a:r>
            <a:r>
              <a:rPr lang="ja-JP" altLang="en-US" sz="18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endParaRPr lang="en-US" altLang="ja-JP" sz="1800" dirty="0">
              <a:latin typeface="Arial Unicode MS" panose="020B0604020202020204" pitchFamily="50" charset="-128"/>
              <a:ea typeface="Arial Unicode MS" panose="020B0604020202020204" pitchFamily="50" charset="-128"/>
              <a:cs typeface="Arial Unicode MS" panose="020B0604020202020204" pitchFamily="50" charset="-128"/>
            </a:endParaRPr>
          </a:p>
          <a:p>
            <a:pPr marL="0" indent="0">
              <a:buFont typeface="Wingdings 3" pitchFamily="18" charset="2"/>
              <a:buNone/>
              <a:defRPr/>
            </a:pP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800" dirty="0">
                <a:latin typeface="Arial Unicode MS" panose="020B0604020202020204" pitchFamily="50" charset="-128"/>
                <a:ea typeface="Arial Unicode MS" panose="020B0604020202020204" pitchFamily="50" charset="-128"/>
                <a:cs typeface="Arial Unicode MS" panose="020B0604020202020204" pitchFamily="50" charset="-128"/>
              </a:rPr>
              <a:t>A</a:t>
            </a: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ssociate Professor, the University of Tokyo)</a:t>
            </a:r>
          </a:p>
          <a:p>
            <a:pPr>
              <a:defRPr/>
            </a:pP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Committee Member</a:t>
            </a:r>
            <a:r>
              <a:rPr lang="ja-JP" altLang="en-US" sz="18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ja-JP" altLang="en-US" sz="18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Kenji </a:t>
            </a:r>
            <a:r>
              <a:rPr lang="en-US" altLang="ja-JP" sz="1800" dirty="0" err="1" smtClean="0">
                <a:latin typeface="Arial Unicode MS" panose="020B0604020202020204" pitchFamily="50" charset="-128"/>
                <a:ea typeface="Arial Unicode MS" panose="020B0604020202020204" pitchFamily="50" charset="-128"/>
                <a:cs typeface="Arial Unicode MS" panose="020B0604020202020204" pitchFamily="50" charset="-128"/>
              </a:rPr>
              <a:t>Hiramoto</a:t>
            </a:r>
            <a:r>
              <a:rPr lang="zh-TW" altLang="en-US" sz="1800" dirty="0">
                <a:latin typeface="Arial Unicode MS" panose="020B0604020202020204" pitchFamily="50" charset="-128"/>
                <a:ea typeface="Arial Unicode MS" panose="020B0604020202020204" pitchFamily="50" charset="-128"/>
                <a:cs typeface="Arial Unicode MS" panose="020B0604020202020204" pitchFamily="50" charset="-128"/>
              </a:rPr>
              <a:t> </a:t>
            </a:r>
            <a:endParaRPr lang="en-US" altLang="zh-TW" sz="18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marL="0" indent="0">
              <a:buFont typeface="Wingdings 3" pitchFamily="18" charset="2"/>
              <a:buNone/>
              <a:defRPr/>
            </a:pPr>
            <a:r>
              <a:rPr lang="en-US" altLang="zh-TW" sz="18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zh-TW" sz="1800" dirty="0" smtClean="0">
                <a:latin typeface="Arial Unicode MS" panose="020B0604020202020204" pitchFamily="50" charset="-128"/>
                <a:ea typeface="Arial Unicode MS" panose="020B0604020202020204" pitchFamily="50" charset="-128"/>
                <a:cs typeface="Arial Unicode MS" panose="020B0604020202020204" pitchFamily="50" charset="-128"/>
              </a:rPr>
              <a:t>                                  (Executive Advisor for Chief Information Officer / Ministry </a:t>
            </a:r>
          </a:p>
          <a:p>
            <a:pPr marL="0" indent="0">
              <a:buFont typeface="Wingdings 3" pitchFamily="18" charset="2"/>
              <a:buNone/>
              <a:defRPr/>
            </a:pPr>
            <a:r>
              <a:rPr lang="en-US" altLang="zh-TW" sz="18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zh-TW" sz="1800" dirty="0" smtClean="0">
                <a:latin typeface="Arial Unicode MS" panose="020B0604020202020204" pitchFamily="50" charset="-128"/>
                <a:ea typeface="Arial Unicode MS" panose="020B0604020202020204" pitchFamily="50" charset="-128"/>
                <a:cs typeface="Arial Unicode MS" panose="020B0604020202020204" pitchFamily="50" charset="-128"/>
              </a:rPr>
              <a:t>                                   of Economy, Trade and Industry) </a:t>
            </a:r>
          </a:p>
          <a:p>
            <a:pPr>
              <a:defRPr/>
            </a:pP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Committee Member</a:t>
            </a:r>
            <a:r>
              <a:rPr lang="ja-JP" altLang="en-US" sz="18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r>
              <a:rPr lang="ja-JP" altLang="en-US" sz="18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ja-JP" altLang="en-US" sz="18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Yoshiaki </a:t>
            </a:r>
            <a:r>
              <a:rPr lang="en-US" altLang="ja-JP" sz="1800" dirty="0" err="1" smtClean="0">
                <a:latin typeface="Arial Unicode MS" panose="020B0604020202020204" pitchFamily="50" charset="-128"/>
                <a:ea typeface="Arial Unicode MS" panose="020B0604020202020204" pitchFamily="50" charset="-128"/>
                <a:cs typeface="Arial Unicode MS" panose="020B0604020202020204" pitchFamily="50" charset="-128"/>
              </a:rPr>
              <a:t>Fukami</a:t>
            </a: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p>
          <a:p>
            <a:pPr marL="0" indent="0">
              <a:buFont typeface="Wingdings 3" pitchFamily="18" charset="2"/>
              <a:buNone/>
              <a:defRPr/>
            </a:pPr>
            <a:r>
              <a:rPr lang="en-US" altLang="ja-JP" sz="18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                                  (Visiting Researcher, Keio University</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タイトル 1"/>
          <p:cNvSpPr>
            <a:spLocks noGrp="1"/>
          </p:cNvSpPr>
          <p:nvPr>
            <p:ph type="title"/>
          </p:nvPr>
        </p:nvSpPr>
        <p:spPr>
          <a:xfrm>
            <a:off x="446088" y="12700"/>
            <a:ext cx="8229600" cy="738188"/>
          </a:xfrm>
        </p:spPr>
        <p:txBody>
          <a:bodyPr/>
          <a:lstStyle/>
          <a:p>
            <a:r>
              <a:rPr lang="en-US" altLang="ja-JP" smtClean="0">
                <a:latin typeface="Arial Unicode MS" pitchFamily="50" charset="-128"/>
                <a:ea typeface="Arial Unicode MS" pitchFamily="50" charset="-128"/>
                <a:cs typeface="Arial Unicode MS" pitchFamily="50" charset="-128"/>
              </a:rPr>
              <a:t>Proposal of Open Data Declaration</a:t>
            </a:r>
            <a:endParaRPr lang="ja-JP" altLang="en-US" smtClean="0">
              <a:latin typeface="Arial Unicode MS" pitchFamily="50" charset="-128"/>
              <a:ea typeface="Arial Unicode MS" pitchFamily="50" charset="-128"/>
              <a:cs typeface="Arial Unicode MS" pitchFamily="50" charset="-128"/>
            </a:endParaRPr>
          </a:p>
        </p:txBody>
      </p:sp>
      <p:sp>
        <p:nvSpPr>
          <p:cNvPr id="27651" name="コンテンツ プレースホルダー 2"/>
          <p:cNvSpPr>
            <a:spLocks noGrp="1"/>
          </p:cNvSpPr>
          <p:nvPr>
            <p:ph sz="quarter" idx="1"/>
          </p:nvPr>
        </p:nvSpPr>
        <p:spPr>
          <a:xfrm>
            <a:off x="446088" y="750888"/>
            <a:ext cx="8229600" cy="5548312"/>
          </a:xfrm>
        </p:spPr>
        <p:txBody>
          <a:bodyPr/>
          <a:lstStyle/>
          <a:p>
            <a:pPr>
              <a:defRPr/>
            </a:pPr>
            <a:r>
              <a:rPr lang="en-US" altLang="ja-JP" sz="2400" dirty="0" smtClean="0">
                <a:latin typeface="Arial Unicode MS" panose="020B0604020202020204" pitchFamily="50" charset="-128"/>
                <a:ea typeface="Arial Unicode MS" panose="020B0604020202020204" pitchFamily="50" charset="-128"/>
                <a:cs typeface="Arial Unicode MS" panose="020B0604020202020204" pitchFamily="50" charset="-128"/>
              </a:rPr>
              <a:t>We propose Open Data Promotion Consortium draft</a:t>
            </a:r>
          </a:p>
          <a:p>
            <a:pPr marL="0" indent="0">
              <a:buFont typeface="Wingdings 3" pitchFamily="18" charset="2"/>
              <a:buNone/>
              <a:defRPr/>
            </a:pPr>
            <a:r>
              <a:rPr lang="ja-JP" altLang="en-US" sz="24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ja-JP" altLang="en-US" sz="24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2400" dirty="0" smtClean="0">
                <a:latin typeface="Arial Unicode MS" panose="020B0604020202020204" pitchFamily="50" charset="-128"/>
                <a:ea typeface="Arial Unicode MS" panose="020B0604020202020204" pitchFamily="50" charset="-128"/>
                <a:cs typeface="Arial Unicode MS" panose="020B0604020202020204" pitchFamily="50" charset="-128"/>
              </a:rPr>
              <a:t>“Declaration of Promotion of Open Data”.</a:t>
            </a:r>
            <a:br>
              <a:rPr lang="en-US" altLang="ja-JP" sz="2400" dirty="0" smtClean="0">
                <a:latin typeface="Arial Unicode MS" panose="020B0604020202020204" pitchFamily="50" charset="-128"/>
                <a:ea typeface="Arial Unicode MS" panose="020B0604020202020204" pitchFamily="50" charset="-128"/>
                <a:cs typeface="Arial Unicode MS" panose="020B0604020202020204" pitchFamily="50" charset="-128"/>
              </a:rPr>
            </a:br>
            <a:endParaRPr lang="en-US" altLang="ja-JP" sz="2400" dirty="0" smtClean="0">
              <a:latin typeface="ヒラギノ角ゴ ProN W6" pitchFamily="-1" charset="-128"/>
              <a:ea typeface="ヒラギノ角ゴ ProN W6" pitchFamily="-1" charset="-128"/>
            </a:endParaRPr>
          </a:p>
          <a:p>
            <a:pPr>
              <a:buFont typeface="Wingdings 3" pitchFamily="18" charset="2"/>
              <a:buNone/>
              <a:defRPr/>
            </a:pPr>
            <a:r>
              <a:rPr lang="en-US" altLang="ja-JP" sz="2400" dirty="0" smtClean="0">
                <a:latin typeface="Arial Unicode MS" panose="020B0604020202020204" pitchFamily="50" charset="-128"/>
                <a:ea typeface="Arial Unicode MS" panose="020B0604020202020204" pitchFamily="50" charset="-128"/>
                <a:cs typeface="Arial Unicode MS" panose="020B0604020202020204" pitchFamily="50" charset="-128"/>
              </a:rPr>
              <a:t>(Example)</a:t>
            </a:r>
          </a:p>
          <a:p>
            <a:pPr>
              <a:defRPr/>
            </a:pPr>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Open Data Promotion Consortium</a:t>
            </a:r>
            <a:r>
              <a:rPr lang="ja-JP" altLang="en-US" sz="20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declares following five principles for the promotion of open data in Japan.</a:t>
            </a:r>
          </a:p>
          <a:p>
            <a:pPr lvl="1">
              <a:defRPr/>
            </a:pPr>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Making data with public nature open to the society is a part of social duties. </a:t>
            </a:r>
          </a:p>
          <a:p>
            <a:pPr lvl="1">
              <a:defRPr/>
            </a:pPr>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Importance of data’s timeliness (</a:t>
            </a:r>
            <a:r>
              <a:rPr lang="en-US" altLang="ja-JP" sz="2000" i="1" dirty="0" smtClean="0">
                <a:latin typeface="Arial Unicode MS" panose="020B0604020202020204" pitchFamily="50" charset="-128"/>
                <a:ea typeface="Arial Unicode MS" panose="020B0604020202020204" pitchFamily="50" charset="-128"/>
                <a:cs typeface="Arial Unicode MS" panose="020B0604020202020204" pitchFamily="50" charset="-128"/>
              </a:rPr>
              <a:t>time</a:t>
            </a:r>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 correctness (</a:t>
            </a:r>
            <a:r>
              <a:rPr lang="en-US" altLang="ja-JP" sz="2000" i="1" dirty="0" smtClean="0">
                <a:latin typeface="Arial Unicode MS" panose="020B0604020202020204" pitchFamily="50" charset="-128"/>
                <a:ea typeface="Arial Unicode MS" panose="020B0604020202020204" pitchFamily="50" charset="-128"/>
                <a:cs typeface="Arial Unicode MS" panose="020B0604020202020204" pitchFamily="50" charset="-128"/>
              </a:rPr>
              <a:t>quality</a:t>
            </a:r>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 and comprehensiveness (</a:t>
            </a:r>
            <a:r>
              <a:rPr lang="en-US" altLang="ja-JP" sz="2000" i="1" dirty="0" smtClean="0">
                <a:latin typeface="Arial Unicode MS" panose="020B0604020202020204" pitchFamily="50" charset="-128"/>
                <a:ea typeface="Arial Unicode MS" panose="020B0604020202020204" pitchFamily="50" charset="-128"/>
                <a:cs typeface="Arial Unicode MS" panose="020B0604020202020204" pitchFamily="50" charset="-128"/>
              </a:rPr>
              <a:t>volume</a:t>
            </a:r>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p>
          <a:p>
            <a:pPr lvl="1">
              <a:defRPr/>
            </a:pPr>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Provision of data in machine-readable (</a:t>
            </a:r>
            <a:r>
              <a:rPr lang="en-US" altLang="ja-JP" sz="2000" i="1" dirty="0" smtClean="0">
                <a:latin typeface="Arial Unicode MS" panose="020B0604020202020204" pitchFamily="50" charset="-128"/>
                <a:ea typeface="Arial Unicode MS" panose="020B0604020202020204" pitchFamily="50" charset="-128"/>
                <a:cs typeface="Arial Unicode MS" panose="020B0604020202020204" pitchFamily="50" charset="-128"/>
              </a:rPr>
              <a:t>easiness of program description</a:t>
            </a:r>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 format.</a:t>
            </a:r>
          </a:p>
          <a:p>
            <a:pPr lvl="1">
              <a:defRPr/>
            </a:pPr>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Provision of data in licenses easy to use. </a:t>
            </a:r>
          </a:p>
          <a:p>
            <a:pPr lvl="1">
              <a:defRPr/>
            </a:pPr>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Thereby improving governance in the public sector, and promoting innovation in the private sector.</a:t>
            </a:r>
            <a:endParaRPr lang="ja-JP" altLang="en-US" sz="20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27652" name="スライド番号プレースホルダー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itchFamily="18" charset="2"/>
              <a:buChar char=""/>
              <a:defRPr kumimoji="1" sz="2600">
                <a:solidFill>
                  <a:schemeClr val="tx1"/>
                </a:solidFill>
                <a:latin typeface="ヒラギノ角ゴ ProN W6" pitchFamily="-1" charset="-128"/>
                <a:ea typeface="ヒラギノ角ゴ ProN W6" pitchFamily="-1" charset="-128"/>
              </a:defRPr>
            </a:lvl1pPr>
            <a:lvl2pPr marL="37931725" indent="-37474525">
              <a:spcBef>
                <a:spcPts val="500"/>
              </a:spcBef>
              <a:buClr>
                <a:schemeClr val="accent2"/>
              </a:buClr>
              <a:buSzPct val="76000"/>
              <a:buFont typeface="Wingdings 3" pitchFamily="18" charset="2"/>
              <a:buChar char=""/>
              <a:defRPr kumimoji="1" sz="2300">
                <a:solidFill>
                  <a:schemeClr val="tx1"/>
                </a:solidFill>
                <a:latin typeface="ヒラギノ角ゴ ProN W3" pitchFamily="-1" charset="-128"/>
                <a:ea typeface="ヒラギノ角ゴ ProN W3" pitchFamily="-1" charset="-128"/>
              </a:defRPr>
            </a:lvl2pPr>
            <a:lvl3pPr marL="1143000" indent="-228600">
              <a:spcBef>
                <a:spcPts val="500"/>
              </a:spcBef>
              <a:buClr>
                <a:srgbClr val="BCBCBC"/>
              </a:buClr>
              <a:buSzPct val="76000"/>
              <a:buFont typeface="Wingdings 3" pitchFamily="18" charset="2"/>
              <a:buChar char=""/>
              <a:defRPr kumimoji="1" sz="2000">
                <a:solidFill>
                  <a:schemeClr val="tx1"/>
                </a:solidFill>
                <a:latin typeface="ヒラギノ角ゴ ProN W3" pitchFamily="-1" charset="-128"/>
                <a:ea typeface="ヒラギノ角ゴ ProN W3" pitchFamily="-1" charset="-128"/>
              </a:defRPr>
            </a:lvl3pPr>
            <a:lvl4pPr marL="1600200" indent="-228600">
              <a:spcBef>
                <a:spcPts val="400"/>
              </a:spcBef>
              <a:buClr>
                <a:srgbClr val="8BA2B4"/>
              </a:buClr>
              <a:buSzPct val="70000"/>
              <a:buFont typeface="Wingdings" pitchFamily="2" charset="2"/>
              <a:buChar char=""/>
              <a:defRPr kumimoji="1">
                <a:solidFill>
                  <a:schemeClr val="tx1"/>
                </a:solidFill>
                <a:latin typeface="ヒラギノ角ゴ ProN W3" pitchFamily="-1" charset="-128"/>
                <a:ea typeface="ヒラギノ角ゴ ProN W3" pitchFamily="-1" charset="-128"/>
              </a:defRPr>
            </a:lvl4pPr>
            <a:lvl5pPr marL="2057400" indent="-228600">
              <a:spcBef>
                <a:spcPts val="300"/>
              </a:spcBef>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5pPr>
            <a:lvl6pPr marL="25146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6pPr>
            <a:lvl7pPr marL="29718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7pPr>
            <a:lvl8pPr marL="34290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8pPr>
            <a:lvl9pPr marL="38862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9pPr>
          </a:lstStyle>
          <a:p>
            <a:pPr>
              <a:spcBef>
                <a:spcPct val="0"/>
              </a:spcBef>
              <a:buClrTx/>
              <a:buSzTx/>
              <a:buFontTx/>
              <a:buNone/>
            </a:pPr>
            <a:fld id="{064871DC-69B6-454A-9E49-4604F5590E5D}" type="slidenum">
              <a:rPr lang="ja-JP" altLang="en-US" sz="1400">
                <a:solidFill>
                  <a:schemeClr val="tx2"/>
                </a:solidFill>
                <a:latin typeface="Arial" pitchFamily="34" charset="0"/>
                <a:ea typeface="ＭＳ Ｐゴシック" pitchFamily="50" charset="-128"/>
              </a:rPr>
              <a:pPr>
                <a:spcBef>
                  <a:spcPct val="0"/>
                </a:spcBef>
                <a:buClrTx/>
                <a:buSzTx/>
                <a:buFontTx/>
                <a:buNone/>
              </a:pPr>
              <a:t>19</a:t>
            </a:fld>
            <a:endParaRPr lang="ja-JP" altLang="en-US" sz="1400">
              <a:solidFill>
                <a:schemeClr val="tx2"/>
              </a:solidFill>
              <a:latin typeface="Arial" pitchFamily="34" charset="0"/>
              <a:ea typeface="ＭＳ Ｐゴシック" pitchFamily="50" charset="-128"/>
            </a:endParaRPr>
          </a:p>
        </p:txBody>
      </p:sp>
      <p:sp>
        <p:nvSpPr>
          <p:cNvPr id="5" name="正方形/長方形 4"/>
          <p:cNvSpPr/>
          <p:nvPr/>
        </p:nvSpPr>
        <p:spPr>
          <a:xfrm>
            <a:off x="446089" y="1937982"/>
            <a:ext cx="8356718" cy="4360886"/>
          </a:xfrm>
          <a:prstGeom prst="rect">
            <a:avLst/>
          </a:prstGeom>
          <a:noFill/>
          <a:ln w="76200" cap="flat" cmpd="sng" algn="ctr">
            <a:solidFill>
              <a:schemeClr val="accent3"/>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ja-JP" alt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4"/>
          <p:cNvSpPr>
            <a:spLocks noGrp="1"/>
          </p:cNvSpPr>
          <p:nvPr>
            <p:ph type="title"/>
          </p:nvPr>
        </p:nvSpPr>
        <p:spPr>
          <a:xfrm>
            <a:off x="446088" y="12700"/>
            <a:ext cx="7173912" cy="738188"/>
          </a:xfrm>
        </p:spPr>
        <p:txBody>
          <a:bodyPr/>
          <a:lstStyle/>
          <a:p>
            <a:r>
              <a:rPr lang="en-US" altLang="ja-JP" sz="2800" smtClean="0">
                <a:latin typeface="Arial Unicode MS" pitchFamily="50" charset="-128"/>
                <a:ea typeface="Arial Unicode MS" pitchFamily="50" charset="-128"/>
                <a:cs typeface="Arial Unicode MS" pitchFamily="50" charset="-128"/>
              </a:rPr>
              <a:t>Object of Activities of Technical Committee</a:t>
            </a:r>
            <a:endParaRPr lang="ja-JP" altLang="en-US" sz="2800" smtClean="0">
              <a:latin typeface="Arial Unicode MS" pitchFamily="50" charset="-128"/>
              <a:ea typeface="Arial Unicode MS" pitchFamily="50" charset="-128"/>
              <a:cs typeface="Arial Unicode MS" pitchFamily="50" charset="-128"/>
            </a:endParaRPr>
          </a:p>
        </p:txBody>
      </p:sp>
      <p:sp>
        <p:nvSpPr>
          <p:cNvPr id="10243" name="テキスト プレースホルダ 5"/>
          <p:cNvSpPr>
            <a:spLocks noGrp="1"/>
          </p:cNvSpPr>
          <p:nvPr>
            <p:ph sz="quarter" idx="1"/>
          </p:nvPr>
        </p:nvSpPr>
        <p:spPr>
          <a:xfrm>
            <a:off x="446088" y="914400"/>
            <a:ext cx="8261350" cy="5445125"/>
          </a:xfrm>
        </p:spPr>
        <p:txBody>
          <a:bodyPr/>
          <a:lstStyle/>
          <a:p>
            <a:pPr>
              <a:lnSpc>
                <a:spcPct val="90000"/>
              </a:lnSpc>
              <a:defRPr/>
            </a:pPr>
            <a:r>
              <a:rPr lang="en-US" altLang="ja-JP" sz="2400" dirty="0" smtClean="0">
                <a:latin typeface="Arial Unicode MS" panose="020B0604020202020204" pitchFamily="50" charset="-128"/>
                <a:ea typeface="Arial Unicode MS" panose="020B0604020202020204" pitchFamily="50" charset="-128"/>
                <a:cs typeface="Arial Unicode MS" panose="020B0604020202020204" pitchFamily="50" charset="-128"/>
              </a:rPr>
              <a:t>Consideration of Significance of Technical Standards Required for the Promotion of Open Data </a:t>
            </a:r>
          </a:p>
          <a:p>
            <a:pPr>
              <a:lnSpc>
                <a:spcPct val="90000"/>
              </a:lnSpc>
              <a:defRPr/>
            </a:pPr>
            <a:endParaRPr lang="en-US" altLang="ja-JP" sz="2400" dirty="0" smtClean="0">
              <a:latin typeface="ヒラギノ角ゴ ProN W6" pitchFamily="-1" charset="-128"/>
              <a:ea typeface="ヒラギノ角ゴ ProN W6" pitchFamily="-1" charset="-128"/>
            </a:endParaRPr>
          </a:p>
          <a:p>
            <a:pPr>
              <a:lnSpc>
                <a:spcPct val="90000"/>
              </a:lnSpc>
              <a:defRPr/>
            </a:pPr>
            <a:endParaRPr lang="en-US" altLang="ja-JP" sz="2400" dirty="0" smtClean="0">
              <a:latin typeface="ヒラギノ角ゴ ProN W6" pitchFamily="-1" charset="-128"/>
              <a:ea typeface="ヒラギノ角ゴ ProN W6" pitchFamily="-1" charset="-128"/>
            </a:endParaRPr>
          </a:p>
          <a:p>
            <a:pPr>
              <a:lnSpc>
                <a:spcPct val="90000"/>
              </a:lnSpc>
              <a:defRPr/>
            </a:pPr>
            <a:r>
              <a:rPr lang="en-US" altLang="ja-JP" sz="2400" dirty="0" smtClean="0">
                <a:latin typeface="Arial Unicode MS" panose="020B0604020202020204" pitchFamily="50" charset="-128"/>
                <a:ea typeface="Arial Unicode MS" panose="020B0604020202020204" pitchFamily="50" charset="-128"/>
                <a:cs typeface="Arial Unicode MS" panose="020B0604020202020204" pitchFamily="50" charset="-128"/>
              </a:rPr>
              <a:t>(1) Consideration of Technical Specifications for </a:t>
            </a:r>
          </a:p>
          <a:p>
            <a:pPr marL="0" indent="0">
              <a:lnSpc>
                <a:spcPct val="90000"/>
              </a:lnSpc>
              <a:buFont typeface="Wingdings 3" pitchFamily="18" charset="2"/>
              <a:buNone/>
              <a:defRPr/>
            </a:pPr>
            <a:r>
              <a:rPr lang="en-US" altLang="ja-JP" sz="24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2400" dirty="0" smtClean="0">
                <a:latin typeface="Arial Unicode MS" panose="020B0604020202020204" pitchFamily="50" charset="-128"/>
                <a:ea typeface="Arial Unicode MS" panose="020B0604020202020204" pitchFamily="50" charset="-128"/>
                <a:cs typeface="Arial Unicode MS" panose="020B0604020202020204" pitchFamily="50" charset="-128"/>
              </a:rPr>
              <a:t>        Distribution of Open Data </a:t>
            </a:r>
          </a:p>
          <a:p>
            <a:pPr lvl="1">
              <a:lnSpc>
                <a:spcPct val="90000"/>
              </a:lnSpc>
              <a:defRPr/>
            </a:pPr>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Normal Data Standards </a:t>
            </a:r>
          </a:p>
          <a:p>
            <a:pPr lvl="2">
              <a:lnSpc>
                <a:spcPct val="90000"/>
              </a:lnSpc>
              <a:defRPr/>
            </a:pP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Description Model for Open Data  </a:t>
            </a:r>
            <a:endParaRPr lang="ja-JP" altLang="en-US" sz="18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lvl="2">
              <a:lnSpc>
                <a:spcPct val="90000"/>
              </a:lnSpc>
              <a:defRPr/>
            </a:pP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Vocabulary for Describing Open Data</a:t>
            </a:r>
          </a:p>
          <a:p>
            <a:pPr lvl="1">
              <a:lnSpc>
                <a:spcPct val="90000"/>
              </a:lnSpc>
              <a:defRPr/>
            </a:pPr>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 Standard API</a:t>
            </a:r>
          </a:p>
          <a:p>
            <a:pPr lvl="2">
              <a:lnSpc>
                <a:spcPct val="90000"/>
              </a:lnSpc>
              <a:defRPr/>
            </a:pPr>
            <a:r>
              <a:rPr lang="en-US" altLang="ja-JP" sz="1800" dirty="0" smtClean="0">
                <a:latin typeface="Arial Unicode MS" panose="020B0604020202020204" pitchFamily="50" charset="-128"/>
                <a:ea typeface="Arial Unicode MS" panose="020B0604020202020204" pitchFamily="50" charset="-128"/>
                <a:cs typeface="Arial Unicode MS" panose="020B0604020202020204" pitchFamily="50" charset="-128"/>
              </a:rPr>
              <a:t>Rules for Standard Methods for Acquisition &amp; Exchange of Open Data </a:t>
            </a:r>
          </a:p>
          <a:p>
            <a:pPr>
              <a:lnSpc>
                <a:spcPct val="90000"/>
              </a:lnSpc>
              <a:defRPr/>
            </a:pPr>
            <a:r>
              <a:rPr lang="en-US" altLang="ja-JP" sz="2400" dirty="0" smtClean="0">
                <a:latin typeface="Arial Unicode MS" panose="020B0604020202020204" pitchFamily="50" charset="-128"/>
                <a:ea typeface="Arial Unicode MS" panose="020B0604020202020204" pitchFamily="50" charset="-128"/>
                <a:cs typeface="Arial Unicode MS" panose="020B0604020202020204" pitchFamily="50" charset="-128"/>
              </a:rPr>
              <a:t>(2) Consideration for International </a:t>
            </a:r>
            <a:r>
              <a:rPr lang="en-US" altLang="ja-JP" sz="2400" dirty="0">
                <a:latin typeface="Arial Unicode MS" panose="020B0604020202020204" pitchFamily="50" charset="-128"/>
                <a:ea typeface="Arial Unicode MS" panose="020B0604020202020204" pitchFamily="50" charset="-128"/>
                <a:cs typeface="Arial Unicode MS" panose="020B0604020202020204" pitchFamily="50" charset="-128"/>
              </a:rPr>
              <a:t>S</a:t>
            </a:r>
            <a:r>
              <a:rPr lang="en-US" altLang="ja-JP" sz="2400" dirty="0" smtClean="0">
                <a:latin typeface="Arial Unicode MS" panose="020B0604020202020204" pitchFamily="50" charset="-128"/>
                <a:ea typeface="Arial Unicode MS" panose="020B0604020202020204" pitchFamily="50" charset="-128"/>
                <a:cs typeface="Arial Unicode MS" panose="020B0604020202020204" pitchFamily="50" charset="-128"/>
              </a:rPr>
              <a:t>tandardization </a:t>
            </a:r>
          </a:p>
          <a:p>
            <a:pPr lvl="1">
              <a:lnSpc>
                <a:spcPct val="90000"/>
              </a:lnSpc>
              <a:defRPr/>
            </a:pPr>
            <a:r>
              <a:rPr lang="en-US" altLang="ja-JP" sz="2000" dirty="0" smtClean="0">
                <a:latin typeface="Arial Unicode MS" panose="020B0604020202020204" pitchFamily="50" charset="-128"/>
                <a:ea typeface="Arial Unicode MS" panose="020B0604020202020204" pitchFamily="50" charset="-128"/>
                <a:cs typeface="Arial Unicode MS" panose="020B0604020202020204" pitchFamily="50" charset="-128"/>
              </a:rPr>
              <a:t>ITU-T, W3C, ….</a:t>
            </a:r>
          </a:p>
          <a:p>
            <a:pPr>
              <a:lnSpc>
                <a:spcPct val="90000"/>
              </a:lnSpc>
              <a:defRPr/>
            </a:pPr>
            <a:r>
              <a:rPr lang="en-US" altLang="ja-JP" sz="2400" dirty="0" smtClean="0">
                <a:latin typeface="Arial Unicode MS" panose="020B0604020202020204" pitchFamily="50" charset="-128"/>
                <a:ea typeface="Arial Unicode MS" panose="020B0604020202020204" pitchFamily="50" charset="-128"/>
                <a:cs typeface="Arial Unicode MS" panose="020B0604020202020204" pitchFamily="50" charset="-128"/>
              </a:rPr>
              <a:t>(3) Consideration of Systems for Long Term Operation of </a:t>
            </a:r>
          </a:p>
          <a:p>
            <a:pPr marL="0" indent="0">
              <a:lnSpc>
                <a:spcPct val="90000"/>
              </a:lnSpc>
              <a:buFont typeface="Wingdings 3" pitchFamily="18" charset="2"/>
              <a:buNone/>
              <a:defRPr/>
            </a:pPr>
            <a:r>
              <a:rPr lang="en-US" altLang="ja-JP" sz="2400" dirty="0" smtClean="0">
                <a:latin typeface="Arial Unicode MS" panose="020B0604020202020204" pitchFamily="50" charset="-128"/>
                <a:ea typeface="Arial Unicode MS" panose="020B0604020202020204" pitchFamily="50" charset="-128"/>
                <a:cs typeface="Arial Unicode MS" panose="020B0604020202020204" pitchFamily="50" charset="-128"/>
              </a:rPr>
              <a:t>         Open Data</a:t>
            </a:r>
          </a:p>
          <a:p>
            <a:pPr>
              <a:lnSpc>
                <a:spcPct val="90000"/>
              </a:lnSpc>
              <a:defRPr/>
            </a:pPr>
            <a:endParaRPr lang="en-US" altLang="ja-JP" sz="2400" dirty="0" smtClean="0">
              <a:latin typeface="ヒラギノ角ゴ ProN W6" pitchFamily="-1" charset="-128"/>
              <a:ea typeface="ヒラギノ角ゴ ProN W6" pitchFamily="-1" charset="-128"/>
            </a:endParaRPr>
          </a:p>
          <a:p>
            <a:pPr>
              <a:lnSpc>
                <a:spcPct val="90000"/>
              </a:lnSpc>
              <a:defRPr/>
            </a:pPr>
            <a:endParaRPr lang="en-US" altLang="ja-JP" sz="2400" dirty="0" smtClean="0">
              <a:latin typeface="ヒラギノ角ゴ ProN W6" pitchFamily="-1" charset="-128"/>
              <a:ea typeface="ヒラギノ角ゴ ProN W6" pitchFamily="-1" charset="-128"/>
            </a:endParaRPr>
          </a:p>
        </p:txBody>
      </p:sp>
      <p:sp>
        <p:nvSpPr>
          <p:cNvPr id="10244" name="スライド番号プレースホルダ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itchFamily="18" charset="2"/>
              <a:buChar char=""/>
              <a:defRPr kumimoji="1" sz="2600">
                <a:solidFill>
                  <a:schemeClr val="tx1"/>
                </a:solidFill>
                <a:latin typeface="ヒラギノ角ゴ ProN W6" pitchFamily="-1" charset="-128"/>
                <a:ea typeface="ヒラギノ角ゴ ProN W6" pitchFamily="-1" charset="-128"/>
              </a:defRPr>
            </a:lvl1pPr>
            <a:lvl2pPr marL="37931725" indent="-37474525">
              <a:spcBef>
                <a:spcPts val="500"/>
              </a:spcBef>
              <a:buClr>
                <a:schemeClr val="accent2"/>
              </a:buClr>
              <a:buSzPct val="76000"/>
              <a:buFont typeface="Wingdings 3" pitchFamily="18" charset="2"/>
              <a:buChar char=""/>
              <a:defRPr kumimoji="1" sz="2300">
                <a:solidFill>
                  <a:schemeClr val="tx1"/>
                </a:solidFill>
                <a:latin typeface="ヒラギノ角ゴ ProN W3" pitchFamily="-1" charset="-128"/>
                <a:ea typeface="ヒラギノ角ゴ ProN W3" pitchFamily="-1" charset="-128"/>
              </a:defRPr>
            </a:lvl2pPr>
            <a:lvl3pPr marL="1143000" indent="-228600">
              <a:spcBef>
                <a:spcPts val="500"/>
              </a:spcBef>
              <a:buClr>
                <a:srgbClr val="BCBCBC"/>
              </a:buClr>
              <a:buSzPct val="76000"/>
              <a:buFont typeface="Wingdings 3" pitchFamily="18" charset="2"/>
              <a:buChar char=""/>
              <a:defRPr kumimoji="1" sz="2000">
                <a:solidFill>
                  <a:schemeClr val="tx1"/>
                </a:solidFill>
                <a:latin typeface="ヒラギノ角ゴ ProN W3" pitchFamily="-1" charset="-128"/>
                <a:ea typeface="ヒラギノ角ゴ ProN W3" pitchFamily="-1" charset="-128"/>
              </a:defRPr>
            </a:lvl3pPr>
            <a:lvl4pPr marL="1600200" indent="-228600">
              <a:spcBef>
                <a:spcPts val="400"/>
              </a:spcBef>
              <a:buClr>
                <a:srgbClr val="8BA2B4"/>
              </a:buClr>
              <a:buSzPct val="70000"/>
              <a:buFont typeface="Wingdings" pitchFamily="2" charset="2"/>
              <a:buChar char=""/>
              <a:defRPr kumimoji="1">
                <a:solidFill>
                  <a:schemeClr val="tx1"/>
                </a:solidFill>
                <a:latin typeface="ヒラギノ角ゴ ProN W3" pitchFamily="-1" charset="-128"/>
                <a:ea typeface="ヒラギノ角ゴ ProN W3" pitchFamily="-1" charset="-128"/>
              </a:defRPr>
            </a:lvl4pPr>
            <a:lvl5pPr marL="2057400" indent="-228600">
              <a:spcBef>
                <a:spcPts val="300"/>
              </a:spcBef>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5pPr>
            <a:lvl6pPr marL="25146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6pPr>
            <a:lvl7pPr marL="29718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7pPr>
            <a:lvl8pPr marL="34290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8pPr>
            <a:lvl9pPr marL="38862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9pPr>
          </a:lstStyle>
          <a:p>
            <a:pPr>
              <a:spcBef>
                <a:spcPct val="0"/>
              </a:spcBef>
              <a:buClrTx/>
              <a:buSzTx/>
              <a:buFontTx/>
              <a:buNone/>
            </a:pPr>
            <a:fld id="{679E2E1F-2CE0-42A2-8850-BC30DFB4D251}" type="slidenum">
              <a:rPr lang="ja-JP" altLang="en-US" sz="1400">
                <a:solidFill>
                  <a:schemeClr val="tx2"/>
                </a:solidFill>
                <a:latin typeface="Arial" pitchFamily="34" charset="0"/>
                <a:ea typeface="ＭＳ Ｐゴシック" pitchFamily="50" charset="-128"/>
              </a:rPr>
              <a:pPr>
                <a:spcBef>
                  <a:spcPct val="0"/>
                </a:spcBef>
                <a:buClrTx/>
                <a:buSzTx/>
                <a:buFontTx/>
                <a:buNone/>
              </a:pPr>
              <a:t>2</a:t>
            </a:fld>
            <a:endParaRPr lang="en-US" altLang="ja-JP" sz="1400">
              <a:solidFill>
                <a:schemeClr val="tx2"/>
              </a:solidFill>
              <a:latin typeface="Arial" pitchFamily="34" charset="0"/>
              <a:ea typeface="ＭＳ Ｐゴシック" pitchFamily="50" charset="-128"/>
            </a:endParaRPr>
          </a:p>
        </p:txBody>
      </p:sp>
      <p:sp>
        <p:nvSpPr>
          <p:cNvPr id="13" name="下矢印 12"/>
          <p:cNvSpPr/>
          <p:nvPr/>
        </p:nvSpPr>
        <p:spPr>
          <a:xfrm>
            <a:off x="1933222" y="1670418"/>
            <a:ext cx="451556" cy="578556"/>
          </a:xfrm>
          <a:prstGeom prst="downArrow">
            <a:avLst/>
          </a:prstGeom>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endParaRPr lang="ja-JP" altLang="en-U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p:cNvSpPr>
            <a:spLocks noGrp="1"/>
          </p:cNvSpPr>
          <p:nvPr>
            <p:ph type="title"/>
          </p:nvPr>
        </p:nvSpPr>
        <p:spPr>
          <a:xfrm>
            <a:off x="446088" y="12700"/>
            <a:ext cx="7173912" cy="738188"/>
          </a:xfrm>
        </p:spPr>
        <p:txBody>
          <a:bodyPr/>
          <a:lstStyle/>
          <a:p>
            <a:r>
              <a:rPr lang="en-US" altLang="ja-JP" sz="2800" smtClean="0">
                <a:latin typeface="Arial Unicode MS" pitchFamily="50" charset="-128"/>
                <a:ea typeface="Arial Unicode MS" pitchFamily="50" charset="-128"/>
                <a:cs typeface="Arial Unicode MS" pitchFamily="50" charset="-128"/>
              </a:rPr>
              <a:t>Plan of Consideration for 3 Years </a:t>
            </a:r>
            <a:endParaRPr lang="ja-JP" altLang="en-US" sz="2800" smtClean="0">
              <a:latin typeface="Arial Unicode MS" pitchFamily="50" charset="-128"/>
              <a:ea typeface="Arial Unicode MS" pitchFamily="50" charset="-128"/>
              <a:cs typeface="Arial Unicode MS" pitchFamily="50" charset="-128"/>
            </a:endParaRPr>
          </a:p>
        </p:txBody>
      </p:sp>
      <p:graphicFrame>
        <p:nvGraphicFramePr>
          <p:cNvPr id="7" name="コンテンツ プレースホルダー 3"/>
          <p:cNvGraphicFramePr>
            <a:graphicFrameLocks noGrp="1"/>
          </p:cNvGraphicFramePr>
          <p:nvPr>
            <p:ph idx="1"/>
          </p:nvPr>
        </p:nvGraphicFramePr>
        <p:xfrm>
          <a:off x="457200" y="893763"/>
          <a:ext cx="8328025" cy="5721350"/>
        </p:xfrm>
        <a:graphic>
          <a:graphicData uri="http://schemas.openxmlformats.org/drawingml/2006/table">
            <a:tbl>
              <a:tblPr/>
              <a:tblGrid>
                <a:gridCol w="1082675"/>
                <a:gridCol w="2181225"/>
                <a:gridCol w="2649538"/>
                <a:gridCol w="2414587"/>
              </a:tblGrid>
              <a:tr h="371516">
                <a:tc>
                  <a:txBody>
                    <a:bodyPr/>
                    <a:lstStyle>
                      <a:lvl1pPr eaLnBrk="0" hangingPunct="0">
                        <a:spcBef>
                          <a:spcPts val="600"/>
                        </a:spcBef>
                        <a:buClr>
                          <a:schemeClr val="accent1"/>
                        </a:buClr>
                        <a:buSzPct val="76000"/>
                        <a:buFont typeface="Wingdings 3" panose="05040102010807070707" pitchFamily="18" charset="2"/>
                        <a:defRPr kumimoji="1" sz="2200">
                          <a:solidFill>
                            <a:schemeClr val="tx1"/>
                          </a:solidFill>
                          <a:latin typeface="ヒラギノ角ゴ ProN W6" pitchFamily="-1" charset="-128"/>
                          <a:ea typeface="ヒラギノ角ゴ ProN W6" pitchFamily="-1" charset="-128"/>
                        </a:defRPr>
                      </a:lvl1pPr>
                      <a:lvl2pPr marL="37931725" indent="-37474525" eaLnBrk="0" hangingPunct="0">
                        <a:spcBef>
                          <a:spcPts val="500"/>
                        </a:spcBef>
                        <a:buClr>
                          <a:schemeClr val="accent2"/>
                        </a:buClr>
                        <a:buSzPct val="76000"/>
                        <a:buFont typeface="Wingdings 3" panose="05040102010807070707" pitchFamily="18" charset="2"/>
                        <a:defRPr kumimoji="1" sz="2100">
                          <a:solidFill>
                            <a:schemeClr val="tx1"/>
                          </a:solidFill>
                          <a:latin typeface="ヒラギノ角ゴ ProN W3" pitchFamily="-1" charset="-128"/>
                          <a:ea typeface="ヒラギノ角ゴ ProN W3" pitchFamily="-1" charset="-128"/>
                        </a:defRPr>
                      </a:lvl2pPr>
                      <a:lvl3pPr eaLnBrk="0" hangingPunct="0">
                        <a:spcBef>
                          <a:spcPts val="500"/>
                        </a:spcBef>
                        <a:defRPr kumimoji="1">
                          <a:solidFill>
                            <a:schemeClr val="tx1"/>
                          </a:solidFill>
                          <a:latin typeface="ヒラギノ角ゴ ProN W3" pitchFamily="-1" charset="-128"/>
                          <a:ea typeface="ヒラギノ角ゴ ProN W3" pitchFamily="-1" charset="-128"/>
                        </a:defRPr>
                      </a:lvl3pPr>
                      <a:lvl4pPr eaLnBrk="0" hangingPunct="0">
                        <a:spcBef>
                          <a:spcPts val="400"/>
                        </a:spcBef>
                        <a:defRPr kumimoji="1" sz="1600">
                          <a:solidFill>
                            <a:schemeClr val="tx1"/>
                          </a:solidFill>
                          <a:latin typeface="ヒラギノ角ゴ ProN W3" pitchFamily="-1" charset="-128"/>
                          <a:ea typeface="ヒラギノ角ゴ ProN W3" pitchFamily="-1" charset="-128"/>
                        </a:defRPr>
                      </a:lvl4pPr>
                      <a:lvl5pPr eaLnBrk="0" hangingPunct="0">
                        <a:spcBef>
                          <a:spcPts val="300"/>
                        </a:spcBef>
                        <a:defRPr kumimoji="1" sz="1400">
                          <a:solidFill>
                            <a:schemeClr val="tx1"/>
                          </a:solidFill>
                          <a:latin typeface="ヒラギノ角ゴ ProN W3" pitchFamily="-1" charset="-128"/>
                          <a:ea typeface="ヒラギノ角ゴ ProN W3" pitchFamily="-1" charset="-128"/>
                        </a:defRPr>
                      </a:lvl5pPr>
                      <a:lvl6pPr marL="4572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6pPr>
                      <a:lvl7pPr marL="9144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7pPr>
                      <a:lvl8pPr marL="13716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8pPr>
                      <a:lvl9pPr marL="18288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1" i="0" u="none" strike="noStrike" cap="none" normalizeH="0" baseline="0" dirty="0" smtClean="0">
                        <a:ln>
                          <a:noFill/>
                        </a:ln>
                        <a:solidFill>
                          <a:srgbClr val="FFFFFF"/>
                        </a:solidFill>
                        <a:effectLst/>
                        <a:latin typeface="Arial" panose="020B0604020202020204" pitchFamily="34" charset="0"/>
                        <a:ea typeface="ＭＳ Ｐゴシック" panose="020B0600070205080204" pitchFamily="50" charset="-128"/>
                      </a:endParaRPr>
                    </a:p>
                  </a:txBody>
                  <a:tcPr marL="84406" marR="84406" marT="45725" marB="45725"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lvl1pPr eaLnBrk="0" hangingPunct="0">
                        <a:spcBef>
                          <a:spcPts val="600"/>
                        </a:spcBef>
                        <a:buClr>
                          <a:schemeClr val="accent1"/>
                        </a:buClr>
                        <a:buSzPct val="76000"/>
                        <a:buFont typeface="Wingdings 3" panose="05040102010807070707" pitchFamily="18" charset="2"/>
                        <a:defRPr kumimoji="1" sz="2200">
                          <a:solidFill>
                            <a:schemeClr val="tx1"/>
                          </a:solidFill>
                          <a:latin typeface="ヒラギノ角ゴ ProN W6" pitchFamily="-1" charset="-128"/>
                          <a:ea typeface="ヒラギノ角ゴ ProN W6" pitchFamily="-1" charset="-128"/>
                        </a:defRPr>
                      </a:lvl1pPr>
                      <a:lvl2pPr marL="37931725" indent="-37474525" eaLnBrk="0" hangingPunct="0">
                        <a:spcBef>
                          <a:spcPts val="500"/>
                        </a:spcBef>
                        <a:buClr>
                          <a:schemeClr val="accent2"/>
                        </a:buClr>
                        <a:buSzPct val="76000"/>
                        <a:buFont typeface="Wingdings 3" panose="05040102010807070707" pitchFamily="18" charset="2"/>
                        <a:defRPr kumimoji="1" sz="2100">
                          <a:solidFill>
                            <a:schemeClr val="tx1"/>
                          </a:solidFill>
                          <a:latin typeface="ヒラギノ角ゴ ProN W3" pitchFamily="-1" charset="-128"/>
                          <a:ea typeface="ヒラギノ角ゴ ProN W3" pitchFamily="-1" charset="-128"/>
                        </a:defRPr>
                      </a:lvl2pPr>
                      <a:lvl3pPr eaLnBrk="0" hangingPunct="0">
                        <a:spcBef>
                          <a:spcPts val="500"/>
                        </a:spcBef>
                        <a:defRPr kumimoji="1">
                          <a:solidFill>
                            <a:schemeClr val="tx1"/>
                          </a:solidFill>
                          <a:latin typeface="ヒラギノ角ゴ ProN W3" pitchFamily="-1" charset="-128"/>
                          <a:ea typeface="ヒラギノ角ゴ ProN W3" pitchFamily="-1" charset="-128"/>
                        </a:defRPr>
                      </a:lvl3pPr>
                      <a:lvl4pPr eaLnBrk="0" hangingPunct="0">
                        <a:spcBef>
                          <a:spcPts val="400"/>
                        </a:spcBef>
                        <a:defRPr kumimoji="1" sz="1600">
                          <a:solidFill>
                            <a:schemeClr val="tx1"/>
                          </a:solidFill>
                          <a:latin typeface="ヒラギノ角ゴ ProN W3" pitchFamily="-1" charset="-128"/>
                          <a:ea typeface="ヒラギノ角ゴ ProN W3" pitchFamily="-1" charset="-128"/>
                        </a:defRPr>
                      </a:lvl4pPr>
                      <a:lvl5pPr eaLnBrk="0" hangingPunct="0">
                        <a:spcBef>
                          <a:spcPts val="300"/>
                        </a:spcBef>
                        <a:defRPr kumimoji="1" sz="1400">
                          <a:solidFill>
                            <a:schemeClr val="tx1"/>
                          </a:solidFill>
                          <a:latin typeface="ヒラギノ角ゴ ProN W3" pitchFamily="-1" charset="-128"/>
                          <a:ea typeface="ヒラギノ角ゴ ProN W3" pitchFamily="-1" charset="-128"/>
                        </a:defRPr>
                      </a:lvl5pPr>
                      <a:lvl6pPr marL="4572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6pPr>
                      <a:lvl7pPr marL="9144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7pPr>
                      <a:lvl8pPr marL="13716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8pPr>
                      <a:lvl9pPr marL="18288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rgbClr val="FFFFFF"/>
                          </a:solidFill>
                          <a:effectLst/>
                          <a:latin typeface="Arial" panose="020B0604020202020204" pitchFamily="34" charset="0"/>
                          <a:ea typeface="ＭＳ Ｐゴシック" panose="020B0600070205080204" pitchFamily="50" charset="-128"/>
                        </a:rPr>
                        <a:t>1</a:t>
                      </a:r>
                      <a:r>
                        <a:rPr kumimoji="1" lang="en-US" altLang="ja-JP" sz="1800" b="1" i="0" u="none" strike="noStrike" cap="none" normalizeH="0" baseline="30000" dirty="0" smtClean="0">
                          <a:ln>
                            <a:noFill/>
                          </a:ln>
                          <a:solidFill>
                            <a:srgbClr val="FFFFFF"/>
                          </a:solidFill>
                          <a:effectLst/>
                          <a:latin typeface="Arial" panose="020B0604020202020204" pitchFamily="34" charset="0"/>
                          <a:ea typeface="ＭＳ Ｐゴシック" panose="020B0600070205080204" pitchFamily="50" charset="-128"/>
                        </a:rPr>
                        <a:t>st</a:t>
                      </a:r>
                      <a:r>
                        <a:rPr kumimoji="1" lang="en-US" altLang="ja-JP" sz="1800" b="1" i="0" u="none" strike="noStrike" cap="none" normalizeH="0" baseline="0" dirty="0" smtClean="0">
                          <a:ln>
                            <a:noFill/>
                          </a:ln>
                          <a:solidFill>
                            <a:srgbClr val="FFFFFF"/>
                          </a:solidFill>
                          <a:effectLst/>
                          <a:latin typeface="Arial" panose="020B0604020202020204" pitchFamily="34" charset="0"/>
                          <a:ea typeface="ＭＳ Ｐゴシック" panose="020B0600070205080204" pitchFamily="50" charset="-128"/>
                        </a:rPr>
                        <a:t> Year</a:t>
                      </a:r>
                      <a:endParaRPr kumimoji="1" lang="ja-JP" altLang="en-US" sz="1800" b="1" i="0" u="none" strike="noStrike" cap="none" normalizeH="0" baseline="0" dirty="0" smtClean="0">
                        <a:ln>
                          <a:noFill/>
                        </a:ln>
                        <a:solidFill>
                          <a:srgbClr val="FFFFFF"/>
                        </a:solidFill>
                        <a:effectLst/>
                        <a:latin typeface="Arial" panose="020B0604020202020204" pitchFamily="34" charset="0"/>
                        <a:ea typeface="ＭＳ Ｐゴシック" panose="020B0600070205080204" pitchFamily="50" charset="-128"/>
                      </a:endParaRPr>
                    </a:p>
                  </a:txBody>
                  <a:tcPr marL="84406" marR="84406" marT="45725" marB="45725"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lvl1pPr eaLnBrk="0" hangingPunct="0">
                        <a:spcBef>
                          <a:spcPts val="600"/>
                        </a:spcBef>
                        <a:buClr>
                          <a:schemeClr val="accent1"/>
                        </a:buClr>
                        <a:buSzPct val="76000"/>
                        <a:buFont typeface="Wingdings 3" panose="05040102010807070707" pitchFamily="18" charset="2"/>
                        <a:defRPr kumimoji="1" sz="2200">
                          <a:solidFill>
                            <a:schemeClr val="tx1"/>
                          </a:solidFill>
                          <a:latin typeface="ヒラギノ角ゴ ProN W6" pitchFamily="-1" charset="-128"/>
                          <a:ea typeface="ヒラギノ角ゴ ProN W6" pitchFamily="-1" charset="-128"/>
                        </a:defRPr>
                      </a:lvl1pPr>
                      <a:lvl2pPr marL="37931725" indent="-37474525" eaLnBrk="0" hangingPunct="0">
                        <a:spcBef>
                          <a:spcPts val="500"/>
                        </a:spcBef>
                        <a:buClr>
                          <a:schemeClr val="accent2"/>
                        </a:buClr>
                        <a:buSzPct val="76000"/>
                        <a:buFont typeface="Wingdings 3" panose="05040102010807070707" pitchFamily="18" charset="2"/>
                        <a:defRPr kumimoji="1" sz="2100">
                          <a:solidFill>
                            <a:schemeClr val="tx1"/>
                          </a:solidFill>
                          <a:latin typeface="ヒラギノ角ゴ ProN W3" pitchFamily="-1" charset="-128"/>
                          <a:ea typeface="ヒラギノ角ゴ ProN W3" pitchFamily="-1" charset="-128"/>
                        </a:defRPr>
                      </a:lvl2pPr>
                      <a:lvl3pPr eaLnBrk="0" hangingPunct="0">
                        <a:spcBef>
                          <a:spcPts val="500"/>
                        </a:spcBef>
                        <a:defRPr kumimoji="1">
                          <a:solidFill>
                            <a:schemeClr val="tx1"/>
                          </a:solidFill>
                          <a:latin typeface="ヒラギノ角ゴ ProN W3" pitchFamily="-1" charset="-128"/>
                          <a:ea typeface="ヒラギノ角ゴ ProN W3" pitchFamily="-1" charset="-128"/>
                        </a:defRPr>
                      </a:lvl3pPr>
                      <a:lvl4pPr eaLnBrk="0" hangingPunct="0">
                        <a:spcBef>
                          <a:spcPts val="400"/>
                        </a:spcBef>
                        <a:defRPr kumimoji="1" sz="1600">
                          <a:solidFill>
                            <a:schemeClr val="tx1"/>
                          </a:solidFill>
                          <a:latin typeface="ヒラギノ角ゴ ProN W3" pitchFamily="-1" charset="-128"/>
                          <a:ea typeface="ヒラギノ角ゴ ProN W3" pitchFamily="-1" charset="-128"/>
                        </a:defRPr>
                      </a:lvl4pPr>
                      <a:lvl5pPr eaLnBrk="0" hangingPunct="0">
                        <a:spcBef>
                          <a:spcPts val="300"/>
                        </a:spcBef>
                        <a:defRPr kumimoji="1" sz="1400">
                          <a:solidFill>
                            <a:schemeClr val="tx1"/>
                          </a:solidFill>
                          <a:latin typeface="ヒラギノ角ゴ ProN W3" pitchFamily="-1" charset="-128"/>
                          <a:ea typeface="ヒラギノ角ゴ ProN W3" pitchFamily="-1" charset="-128"/>
                        </a:defRPr>
                      </a:lvl5pPr>
                      <a:lvl6pPr marL="4572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6pPr>
                      <a:lvl7pPr marL="9144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7pPr>
                      <a:lvl8pPr marL="13716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8pPr>
                      <a:lvl9pPr marL="18288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rgbClr val="FFFFFF"/>
                          </a:solidFill>
                          <a:effectLst/>
                          <a:latin typeface="Arial" panose="020B0604020202020204" pitchFamily="34" charset="0"/>
                          <a:ea typeface="ＭＳ Ｐゴシック" panose="020B0600070205080204" pitchFamily="50" charset="-128"/>
                        </a:rPr>
                        <a:t>2</a:t>
                      </a:r>
                      <a:r>
                        <a:rPr kumimoji="1" lang="en-US" altLang="ja-JP" sz="1800" b="1" i="0" u="none" strike="noStrike" cap="none" normalizeH="0" baseline="30000" dirty="0" smtClean="0">
                          <a:ln>
                            <a:noFill/>
                          </a:ln>
                          <a:solidFill>
                            <a:srgbClr val="FFFFFF"/>
                          </a:solidFill>
                          <a:effectLst/>
                          <a:latin typeface="Arial" panose="020B0604020202020204" pitchFamily="34" charset="0"/>
                          <a:ea typeface="ＭＳ Ｐゴシック" panose="020B0600070205080204" pitchFamily="50" charset="-128"/>
                        </a:rPr>
                        <a:t>nd</a:t>
                      </a:r>
                      <a:r>
                        <a:rPr kumimoji="1" lang="en-US" altLang="ja-JP" sz="1800" b="1" i="0" u="none" strike="noStrike" cap="none" normalizeH="0" baseline="0" dirty="0" smtClean="0">
                          <a:ln>
                            <a:noFill/>
                          </a:ln>
                          <a:solidFill>
                            <a:srgbClr val="FFFFFF"/>
                          </a:solidFill>
                          <a:effectLst/>
                          <a:latin typeface="Arial" panose="020B0604020202020204" pitchFamily="34" charset="0"/>
                          <a:ea typeface="ＭＳ Ｐゴシック" panose="020B0600070205080204" pitchFamily="50" charset="-128"/>
                        </a:rPr>
                        <a:t> Year</a:t>
                      </a:r>
                      <a:endParaRPr kumimoji="1" lang="ja-JP" altLang="en-US" sz="1800" b="1" i="0" u="none" strike="noStrike" cap="none" normalizeH="0" baseline="0" dirty="0" smtClean="0">
                        <a:ln>
                          <a:noFill/>
                        </a:ln>
                        <a:solidFill>
                          <a:srgbClr val="FFFFFF"/>
                        </a:solidFill>
                        <a:effectLst/>
                        <a:latin typeface="Arial" panose="020B0604020202020204" pitchFamily="34" charset="0"/>
                        <a:ea typeface="ＭＳ Ｐゴシック" panose="020B0600070205080204" pitchFamily="50" charset="-128"/>
                      </a:endParaRPr>
                    </a:p>
                  </a:txBody>
                  <a:tcPr marL="84406" marR="84406" marT="45725" marB="45725"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lvl1pPr eaLnBrk="0" hangingPunct="0">
                        <a:spcBef>
                          <a:spcPts val="600"/>
                        </a:spcBef>
                        <a:buClr>
                          <a:schemeClr val="accent1"/>
                        </a:buClr>
                        <a:buSzPct val="76000"/>
                        <a:buFont typeface="Wingdings 3" panose="05040102010807070707" pitchFamily="18" charset="2"/>
                        <a:defRPr kumimoji="1" sz="2200">
                          <a:solidFill>
                            <a:schemeClr val="tx1"/>
                          </a:solidFill>
                          <a:latin typeface="ヒラギノ角ゴ ProN W6" pitchFamily="-1" charset="-128"/>
                          <a:ea typeface="ヒラギノ角ゴ ProN W6" pitchFamily="-1" charset="-128"/>
                        </a:defRPr>
                      </a:lvl1pPr>
                      <a:lvl2pPr marL="37931725" indent="-37474525" eaLnBrk="0" hangingPunct="0">
                        <a:spcBef>
                          <a:spcPts val="500"/>
                        </a:spcBef>
                        <a:buClr>
                          <a:schemeClr val="accent2"/>
                        </a:buClr>
                        <a:buSzPct val="76000"/>
                        <a:buFont typeface="Wingdings 3" panose="05040102010807070707" pitchFamily="18" charset="2"/>
                        <a:defRPr kumimoji="1" sz="2100">
                          <a:solidFill>
                            <a:schemeClr val="tx1"/>
                          </a:solidFill>
                          <a:latin typeface="ヒラギノ角ゴ ProN W3" pitchFamily="-1" charset="-128"/>
                          <a:ea typeface="ヒラギノ角ゴ ProN W3" pitchFamily="-1" charset="-128"/>
                        </a:defRPr>
                      </a:lvl2pPr>
                      <a:lvl3pPr eaLnBrk="0" hangingPunct="0">
                        <a:spcBef>
                          <a:spcPts val="500"/>
                        </a:spcBef>
                        <a:defRPr kumimoji="1">
                          <a:solidFill>
                            <a:schemeClr val="tx1"/>
                          </a:solidFill>
                          <a:latin typeface="ヒラギノ角ゴ ProN W3" pitchFamily="-1" charset="-128"/>
                          <a:ea typeface="ヒラギノ角ゴ ProN W3" pitchFamily="-1" charset="-128"/>
                        </a:defRPr>
                      </a:lvl3pPr>
                      <a:lvl4pPr eaLnBrk="0" hangingPunct="0">
                        <a:spcBef>
                          <a:spcPts val="400"/>
                        </a:spcBef>
                        <a:defRPr kumimoji="1" sz="1600">
                          <a:solidFill>
                            <a:schemeClr val="tx1"/>
                          </a:solidFill>
                          <a:latin typeface="ヒラギノ角ゴ ProN W3" pitchFamily="-1" charset="-128"/>
                          <a:ea typeface="ヒラギノ角ゴ ProN W3" pitchFamily="-1" charset="-128"/>
                        </a:defRPr>
                      </a:lvl4pPr>
                      <a:lvl5pPr eaLnBrk="0" hangingPunct="0">
                        <a:spcBef>
                          <a:spcPts val="300"/>
                        </a:spcBef>
                        <a:defRPr kumimoji="1" sz="1400">
                          <a:solidFill>
                            <a:schemeClr val="tx1"/>
                          </a:solidFill>
                          <a:latin typeface="ヒラギノ角ゴ ProN W3" pitchFamily="-1" charset="-128"/>
                          <a:ea typeface="ヒラギノ角ゴ ProN W3" pitchFamily="-1" charset="-128"/>
                        </a:defRPr>
                      </a:lvl5pPr>
                      <a:lvl6pPr marL="4572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6pPr>
                      <a:lvl7pPr marL="9144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7pPr>
                      <a:lvl8pPr marL="13716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8pPr>
                      <a:lvl9pPr marL="18288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rgbClr val="FFFFFF"/>
                          </a:solidFill>
                          <a:effectLst/>
                          <a:latin typeface="Arial" panose="020B0604020202020204" pitchFamily="34" charset="0"/>
                          <a:ea typeface="ＭＳ Ｐゴシック" panose="020B0600070205080204" pitchFamily="50" charset="-128"/>
                        </a:rPr>
                        <a:t>3</a:t>
                      </a:r>
                      <a:r>
                        <a:rPr kumimoji="1" lang="en-US" altLang="ja-JP" sz="1800" b="1" i="0" u="none" strike="noStrike" cap="none" normalizeH="0" baseline="30000" dirty="0" smtClean="0">
                          <a:ln>
                            <a:noFill/>
                          </a:ln>
                          <a:solidFill>
                            <a:srgbClr val="FFFFFF"/>
                          </a:solidFill>
                          <a:effectLst/>
                          <a:latin typeface="Arial" panose="020B0604020202020204" pitchFamily="34" charset="0"/>
                          <a:ea typeface="ＭＳ Ｐゴシック" panose="020B0600070205080204" pitchFamily="50" charset="-128"/>
                        </a:rPr>
                        <a:t>rd</a:t>
                      </a:r>
                      <a:r>
                        <a:rPr kumimoji="1" lang="en-US" altLang="ja-JP" sz="1800" b="1" i="0" u="none" strike="noStrike" cap="none" normalizeH="0" baseline="0" dirty="0" smtClean="0">
                          <a:ln>
                            <a:noFill/>
                          </a:ln>
                          <a:solidFill>
                            <a:srgbClr val="FFFFFF"/>
                          </a:solidFill>
                          <a:effectLst/>
                          <a:latin typeface="Arial" panose="020B0604020202020204" pitchFamily="34" charset="0"/>
                          <a:ea typeface="ＭＳ Ｐゴシック" panose="020B0600070205080204" pitchFamily="50" charset="-128"/>
                        </a:rPr>
                        <a:t> Year</a:t>
                      </a:r>
                      <a:endParaRPr kumimoji="1" lang="ja-JP" altLang="en-US" sz="1800" b="1" i="0" u="none" strike="noStrike" cap="none" normalizeH="0" baseline="0" dirty="0" smtClean="0">
                        <a:ln>
                          <a:noFill/>
                        </a:ln>
                        <a:solidFill>
                          <a:srgbClr val="FFFFFF"/>
                        </a:solidFill>
                        <a:effectLst/>
                        <a:latin typeface="Arial" panose="020B0604020202020204" pitchFamily="34" charset="0"/>
                        <a:ea typeface="ＭＳ Ｐゴシック" panose="020B0600070205080204" pitchFamily="50" charset="-128"/>
                      </a:endParaRPr>
                    </a:p>
                  </a:txBody>
                  <a:tcPr marL="84406" marR="84406" marT="45725" marB="45725"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chemeClr val="tx1"/>
                    </a:solidFill>
                  </a:tcPr>
                </a:tc>
              </a:tr>
              <a:tr h="868776">
                <a:tc>
                  <a:txBody>
                    <a:bodyPr/>
                    <a:lstStyle>
                      <a:lvl1pPr eaLnBrk="0" hangingPunct="0">
                        <a:spcBef>
                          <a:spcPts val="600"/>
                        </a:spcBef>
                        <a:buClr>
                          <a:schemeClr val="accent1"/>
                        </a:buClr>
                        <a:buSzPct val="76000"/>
                        <a:buFont typeface="Wingdings 3" panose="05040102010807070707" pitchFamily="18" charset="2"/>
                        <a:defRPr kumimoji="1" sz="2200">
                          <a:solidFill>
                            <a:schemeClr val="tx1"/>
                          </a:solidFill>
                          <a:latin typeface="ヒラギノ角ゴ ProN W6" pitchFamily="-1" charset="-128"/>
                          <a:ea typeface="ヒラギノ角ゴ ProN W6" pitchFamily="-1" charset="-128"/>
                        </a:defRPr>
                      </a:lvl1pPr>
                      <a:lvl2pPr marL="37931725" indent="-37474525" eaLnBrk="0" hangingPunct="0">
                        <a:spcBef>
                          <a:spcPts val="500"/>
                        </a:spcBef>
                        <a:buClr>
                          <a:schemeClr val="accent2"/>
                        </a:buClr>
                        <a:buSzPct val="76000"/>
                        <a:buFont typeface="Wingdings 3" panose="05040102010807070707" pitchFamily="18" charset="2"/>
                        <a:defRPr kumimoji="1" sz="2100">
                          <a:solidFill>
                            <a:schemeClr val="tx1"/>
                          </a:solidFill>
                          <a:latin typeface="ヒラギノ角ゴ ProN W3" pitchFamily="-1" charset="-128"/>
                          <a:ea typeface="ヒラギノ角ゴ ProN W3" pitchFamily="-1" charset="-128"/>
                        </a:defRPr>
                      </a:lvl2pPr>
                      <a:lvl3pPr eaLnBrk="0" hangingPunct="0">
                        <a:spcBef>
                          <a:spcPts val="500"/>
                        </a:spcBef>
                        <a:defRPr kumimoji="1">
                          <a:solidFill>
                            <a:schemeClr val="tx1"/>
                          </a:solidFill>
                          <a:latin typeface="ヒラギノ角ゴ ProN W3" pitchFamily="-1" charset="-128"/>
                          <a:ea typeface="ヒラギノ角ゴ ProN W3" pitchFamily="-1" charset="-128"/>
                        </a:defRPr>
                      </a:lvl3pPr>
                      <a:lvl4pPr eaLnBrk="0" hangingPunct="0">
                        <a:spcBef>
                          <a:spcPts val="400"/>
                        </a:spcBef>
                        <a:defRPr kumimoji="1" sz="1600">
                          <a:solidFill>
                            <a:schemeClr val="tx1"/>
                          </a:solidFill>
                          <a:latin typeface="ヒラギノ角ゴ ProN W3" pitchFamily="-1" charset="-128"/>
                          <a:ea typeface="ヒラギノ角ゴ ProN W3" pitchFamily="-1" charset="-128"/>
                        </a:defRPr>
                      </a:lvl4pPr>
                      <a:lvl5pPr eaLnBrk="0" hangingPunct="0">
                        <a:spcBef>
                          <a:spcPts val="300"/>
                        </a:spcBef>
                        <a:defRPr kumimoji="1" sz="1400">
                          <a:solidFill>
                            <a:schemeClr val="tx1"/>
                          </a:solidFill>
                          <a:latin typeface="ヒラギノ角ゴ ProN W3" pitchFamily="-1" charset="-128"/>
                          <a:ea typeface="ヒラギノ角ゴ ProN W3" pitchFamily="-1" charset="-128"/>
                        </a:defRPr>
                      </a:lvl5pPr>
                      <a:lvl6pPr marL="4572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6pPr>
                      <a:lvl7pPr marL="9144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7pPr>
                      <a:lvl8pPr marL="13716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8pPr>
                      <a:lvl9pPr marL="18288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Basic Principle for Consideration</a:t>
                      </a:r>
                      <a:endParaRPr kumimoji="1" lang="ja-JP" altLang="en-US" sz="11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a:txBody>
                  <a:tcPr marL="84406" marR="84406" marT="45725" marB="45725"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E7E7E7"/>
                    </a:solidFill>
                  </a:tcPr>
                </a:tc>
                <a:tc>
                  <a:txBody>
                    <a:bodyPr/>
                    <a:lstStyle>
                      <a:lvl1pPr eaLnBrk="0" hangingPunct="0">
                        <a:spcBef>
                          <a:spcPts val="600"/>
                        </a:spcBef>
                        <a:buClr>
                          <a:schemeClr val="accent1"/>
                        </a:buClr>
                        <a:buSzPct val="76000"/>
                        <a:buFont typeface="Wingdings 3" panose="05040102010807070707" pitchFamily="18" charset="2"/>
                        <a:defRPr kumimoji="1" sz="2200">
                          <a:solidFill>
                            <a:schemeClr val="tx1"/>
                          </a:solidFill>
                          <a:latin typeface="ヒラギノ角ゴ ProN W6" pitchFamily="-1" charset="-128"/>
                          <a:ea typeface="ヒラギノ角ゴ ProN W6" pitchFamily="-1" charset="-128"/>
                        </a:defRPr>
                      </a:lvl1pPr>
                      <a:lvl2pPr marL="37931725" indent="-37474525" eaLnBrk="0" hangingPunct="0">
                        <a:spcBef>
                          <a:spcPts val="500"/>
                        </a:spcBef>
                        <a:buClr>
                          <a:schemeClr val="accent2"/>
                        </a:buClr>
                        <a:buSzPct val="76000"/>
                        <a:buFont typeface="Wingdings 3" panose="05040102010807070707" pitchFamily="18" charset="2"/>
                        <a:defRPr kumimoji="1" sz="2100">
                          <a:solidFill>
                            <a:schemeClr val="tx1"/>
                          </a:solidFill>
                          <a:latin typeface="ヒラギノ角ゴ ProN W3" pitchFamily="-1" charset="-128"/>
                          <a:ea typeface="ヒラギノ角ゴ ProN W3" pitchFamily="-1" charset="-128"/>
                        </a:defRPr>
                      </a:lvl2pPr>
                      <a:lvl3pPr eaLnBrk="0" hangingPunct="0">
                        <a:spcBef>
                          <a:spcPts val="500"/>
                        </a:spcBef>
                        <a:defRPr kumimoji="1">
                          <a:solidFill>
                            <a:schemeClr val="tx1"/>
                          </a:solidFill>
                          <a:latin typeface="ヒラギノ角ゴ ProN W3" pitchFamily="-1" charset="-128"/>
                          <a:ea typeface="ヒラギノ角ゴ ProN W3" pitchFamily="-1" charset="-128"/>
                        </a:defRPr>
                      </a:lvl3pPr>
                      <a:lvl4pPr eaLnBrk="0" hangingPunct="0">
                        <a:spcBef>
                          <a:spcPts val="400"/>
                        </a:spcBef>
                        <a:defRPr kumimoji="1" sz="1600">
                          <a:solidFill>
                            <a:schemeClr val="tx1"/>
                          </a:solidFill>
                          <a:latin typeface="ヒラギノ角ゴ ProN W3" pitchFamily="-1" charset="-128"/>
                          <a:ea typeface="ヒラギノ角ゴ ProN W3" pitchFamily="-1" charset="-128"/>
                        </a:defRPr>
                      </a:lvl4pPr>
                      <a:lvl5pPr eaLnBrk="0" hangingPunct="0">
                        <a:spcBef>
                          <a:spcPts val="300"/>
                        </a:spcBef>
                        <a:defRPr kumimoji="1" sz="1400">
                          <a:solidFill>
                            <a:schemeClr val="tx1"/>
                          </a:solidFill>
                          <a:latin typeface="ヒラギノ角ゴ ProN W3" pitchFamily="-1" charset="-128"/>
                          <a:ea typeface="ヒラギノ角ゴ ProN W3" pitchFamily="-1" charset="-128"/>
                        </a:defRPr>
                      </a:lvl5pPr>
                      <a:lvl6pPr marL="4572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6pPr>
                      <a:lvl7pPr marL="9144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7pPr>
                      <a:lvl8pPr marL="13716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8pPr>
                      <a:lvl9pPr marL="18288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Consideration of Standard Specifications</a:t>
                      </a:r>
                      <a:r>
                        <a:rPr kumimoji="1" lang="ja-JP" altLang="en-US" sz="11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 </a:t>
                      </a:r>
                      <a:r>
                        <a:rPr kumimoji="1" lang="en-US" altLang="ja-JP" sz="11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&amp; Preparation of Standardization</a:t>
                      </a:r>
                      <a:endParaRPr kumimoji="1" lang="ja-JP" altLang="en-US" sz="11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a:txBody>
                  <a:tcPr marL="84406" marR="84406" marT="45725" marB="45725"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E7E7E7"/>
                    </a:solidFill>
                  </a:tcPr>
                </a:tc>
                <a:tc>
                  <a:txBody>
                    <a:bodyPr/>
                    <a:lstStyle>
                      <a:lvl1pPr eaLnBrk="0" hangingPunct="0">
                        <a:spcBef>
                          <a:spcPts val="600"/>
                        </a:spcBef>
                        <a:buClr>
                          <a:schemeClr val="accent1"/>
                        </a:buClr>
                        <a:buSzPct val="76000"/>
                        <a:buFont typeface="Wingdings 3" panose="05040102010807070707" pitchFamily="18" charset="2"/>
                        <a:defRPr kumimoji="1" sz="2200">
                          <a:solidFill>
                            <a:schemeClr val="tx1"/>
                          </a:solidFill>
                          <a:latin typeface="ヒラギノ角ゴ ProN W6" pitchFamily="-1" charset="-128"/>
                          <a:ea typeface="ヒラギノ角ゴ ProN W6" pitchFamily="-1" charset="-128"/>
                        </a:defRPr>
                      </a:lvl1pPr>
                      <a:lvl2pPr marL="37931725" indent="-37474525" eaLnBrk="0" hangingPunct="0">
                        <a:spcBef>
                          <a:spcPts val="500"/>
                        </a:spcBef>
                        <a:buClr>
                          <a:schemeClr val="accent2"/>
                        </a:buClr>
                        <a:buSzPct val="76000"/>
                        <a:buFont typeface="Wingdings 3" panose="05040102010807070707" pitchFamily="18" charset="2"/>
                        <a:defRPr kumimoji="1" sz="2100">
                          <a:solidFill>
                            <a:schemeClr val="tx1"/>
                          </a:solidFill>
                          <a:latin typeface="ヒラギノ角ゴ ProN W3" pitchFamily="-1" charset="-128"/>
                          <a:ea typeface="ヒラギノ角ゴ ProN W3" pitchFamily="-1" charset="-128"/>
                        </a:defRPr>
                      </a:lvl2pPr>
                      <a:lvl3pPr eaLnBrk="0" hangingPunct="0">
                        <a:spcBef>
                          <a:spcPts val="500"/>
                        </a:spcBef>
                        <a:defRPr kumimoji="1">
                          <a:solidFill>
                            <a:schemeClr val="tx1"/>
                          </a:solidFill>
                          <a:latin typeface="ヒラギノ角ゴ ProN W3" pitchFamily="-1" charset="-128"/>
                          <a:ea typeface="ヒラギノ角ゴ ProN W3" pitchFamily="-1" charset="-128"/>
                        </a:defRPr>
                      </a:lvl3pPr>
                      <a:lvl4pPr eaLnBrk="0" hangingPunct="0">
                        <a:spcBef>
                          <a:spcPts val="400"/>
                        </a:spcBef>
                        <a:defRPr kumimoji="1" sz="1600">
                          <a:solidFill>
                            <a:schemeClr val="tx1"/>
                          </a:solidFill>
                          <a:latin typeface="ヒラギノ角ゴ ProN W3" pitchFamily="-1" charset="-128"/>
                          <a:ea typeface="ヒラギノ角ゴ ProN W3" pitchFamily="-1" charset="-128"/>
                        </a:defRPr>
                      </a:lvl4pPr>
                      <a:lvl5pPr eaLnBrk="0" hangingPunct="0">
                        <a:spcBef>
                          <a:spcPts val="300"/>
                        </a:spcBef>
                        <a:defRPr kumimoji="1" sz="1400">
                          <a:solidFill>
                            <a:schemeClr val="tx1"/>
                          </a:solidFill>
                          <a:latin typeface="ヒラギノ角ゴ ProN W3" pitchFamily="-1" charset="-128"/>
                          <a:ea typeface="ヒラギノ角ゴ ProN W3" pitchFamily="-1" charset="-128"/>
                        </a:defRPr>
                      </a:lvl5pPr>
                      <a:lvl6pPr marL="4572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6pPr>
                      <a:lvl7pPr marL="9144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7pPr>
                      <a:lvl8pPr marL="13716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8pPr>
                      <a:lvl9pPr marL="18288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Examination of Standard Specifications &amp; Consideration of Standardization Activities</a:t>
                      </a:r>
                      <a:endParaRPr kumimoji="1" lang="ja-JP" altLang="en-US" sz="11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a:txBody>
                  <a:tcPr marL="84406" marR="84406" marT="45725" marB="45725"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E7E7E7"/>
                    </a:solidFill>
                  </a:tcPr>
                </a:tc>
                <a:tc>
                  <a:txBody>
                    <a:bodyPr/>
                    <a:lstStyle>
                      <a:lvl1pPr eaLnBrk="0" hangingPunct="0">
                        <a:spcBef>
                          <a:spcPts val="600"/>
                        </a:spcBef>
                        <a:buClr>
                          <a:schemeClr val="accent1"/>
                        </a:buClr>
                        <a:buSzPct val="76000"/>
                        <a:buFont typeface="Wingdings 3" panose="05040102010807070707" pitchFamily="18" charset="2"/>
                        <a:defRPr kumimoji="1" sz="2200">
                          <a:solidFill>
                            <a:schemeClr val="tx1"/>
                          </a:solidFill>
                          <a:latin typeface="ヒラギノ角ゴ ProN W6" pitchFamily="-1" charset="-128"/>
                          <a:ea typeface="ヒラギノ角ゴ ProN W6" pitchFamily="-1" charset="-128"/>
                        </a:defRPr>
                      </a:lvl1pPr>
                      <a:lvl2pPr marL="37931725" indent="-37474525" eaLnBrk="0" hangingPunct="0">
                        <a:spcBef>
                          <a:spcPts val="500"/>
                        </a:spcBef>
                        <a:buClr>
                          <a:schemeClr val="accent2"/>
                        </a:buClr>
                        <a:buSzPct val="76000"/>
                        <a:buFont typeface="Wingdings 3" panose="05040102010807070707" pitchFamily="18" charset="2"/>
                        <a:defRPr kumimoji="1" sz="2100">
                          <a:solidFill>
                            <a:schemeClr val="tx1"/>
                          </a:solidFill>
                          <a:latin typeface="ヒラギノ角ゴ ProN W3" pitchFamily="-1" charset="-128"/>
                          <a:ea typeface="ヒラギノ角ゴ ProN W3" pitchFamily="-1" charset="-128"/>
                        </a:defRPr>
                      </a:lvl2pPr>
                      <a:lvl3pPr eaLnBrk="0" hangingPunct="0">
                        <a:spcBef>
                          <a:spcPts val="500"/>
                        </a:spcBef>
                        <a:defRPr kumimoji="1">
                          <a:solidFill>
                            <a:schemeClr val="tx1"/>
                          </a:solidFill>
                          <a:latin typeface="ヒラギノ角ゴ ProN W3" pitchFamily="-1" charset="-128"/>
                          <a:ea typeface="ヒラギノ角ゴ ProN W3" pitchFamily="-1" charset="-128"/>
                        </a:defRPr>
                      </a:lvl3pPr>
                      <a:lvl4pPr eaLnBrk="0" hangingPunct="0">
                        <a:spcBef>
                          <a:spcPts val="400"/>
                        </a:spcBef>
                        <a:defRPr kumimoji="1" sz="1600">
                          <a:solidFill>
                            <a:schemeClr val="tx1"/>
                          </a:solidFill>
                          <a:latin typeface="ヒラギノ角ゴ ProN W3" pitchFamily="-1" charset="-128"/>
                          <a:ea typeface="ヒラギノ角ゴ ProN W3" pitchFamily="-1" charset="-128"/>
                        </a:defRPr>
                      </a:lvl4pPr>
                      <a:lvl5pPr eaLnBrk="0" hangingPunct="0">
                        <a:spcBef>
                          <a:spcPts val="300"/>
                        </a:spcBef>
                        <a:defRPr kumimoji="1" sz="1400">
                          <a:solidFill>
                            <a:schemeClr val="tx1"/>
                          </a:solidFill>
                          <a:latin typeface="ヒラギノ角ゴ ProN W3" pitchFamily="-1" charset="-128"/>
                          <a:ea typeface="ヒラギノ角ゴ ProN W3" pitchFamily="-1" charset="-128"/>
                        </a:defRPr>
                      </a:lvl5pPr>
                      <a:lvl6pPr marL="4572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6pPr>
                      <a:lvl7pPr marL="9144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7pPr>
                      <a:lvl8pPr marL="13716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8pPr>
                      <a:lvl9pPr marL="18288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Examination of Standard Specifications &amp; Standardization Activities</a:t>
                      </a:r>
                      <a:endParaRPr kumimoji="1" lang="ja-JP" altLang="en-US" sz="11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a:txBody>
                  <a:tcPr marL="84406" marR="84406" marT="45725" marB="45725"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E7E7E7"/>
                    </a:solidFill>
                  </a:tcPr>
                </a:tc>
              </a:tr>
              <a:tr h="4481058">
                <a:tc>
                  <a:txBody>
                    <a:bodyPr/>
                    <a:lstStyle>
                      <a:lvl1pPr eaLnBrk="0" hangingPunct="0">
                        <a:spcBef>
                          <a:spcPts val="600"/>
                        </a:spcBef>
                        <a:buClr>
                          <a:schemeClr val="accent1"/>
                        </a:buClr>
                        <a:buSzPct val="76000"/>
                        <a:buFont typeface="Wingdings 3" panose="05040102010807070707" pitchFamily="18" charset="2"/>
                        <a:defRPr kumimoji="1" sz="2200">
                          <a:solidFill>
                            <a:schemeClr val="tx1"/>
                          </a:solidFill>
                          <a:latin typeface="ヒラギノ角ゴ ProN W6" pitchFamily="-1" charset="-128"/>
                          <a:ea typeface="ヒラギノ角ゴ ProN W6" pitchFamily="-1" charset="-128"/>
                        </a:defRPr>
                      </a:lvl1pPr>
                      <a:lvl2pPr marL="37931725" indent="-37474525" eaLnBrk="0" hangingPunct="0">
                        <a:spcBef>
                          <a:spcPts val="500"/>
                        </a:spcBef>
                        <a:buClr>
                          <a:schemeClr val="accent2"/>
                        </a:buClr>
                        <a:buSzPct val="76000"/>
                        <a:buFont typeface="Wingdings 3" panose="05040102010807070707" pitchFamily="18" charset="2"/>
                        <a:defRPr kumimoji="1" sz="2100">
                          <a:solidFill>
                            <a:schemeClr val="tx1"/>
                          </a:solidFill>
                          <a:latin typeface="ヒラギノ角ゴ ProN W3" pitchFamily="-1" charset="-128"/>
                          <a:ea typeface="ヒラギノ角ゴ ProN W3" pitchFamily="-1" charset="-128"/>
                        </a:defRPr>
                      </a:lvl2pPr>
                      <a:lvl3pPr eaLnBrk="0" hangingPunct="0">
                        <a:spcBef>
                          <a:spcPts val="500"/>
                        </a:spcBef>
                        <a:defRPr kumimoji="1">
                          <a:solidFill>
                            <a:schemeClr val="tx1"/>
                          </a:solidFill>
                          <a:latin typeface="ヒラギノ角ゴ ProN W3" pitchFamily="-1" charset="-128"/>
                          <a:ea typeface="ヒラギノ角ゴ ProN W3" pitchFamily="-1" charset="-128"/>
                        </a:defRPr>
                      </a:lvl3pPr>
                      <a:lvl4pPr eaLnBrk="0" hangingPunct="0">
                        <a:spcBef>
                          <a:spcPts val="400"/>
                        </a:spcBef>
                        <a:defRPr kumimoji="1" sz="1600">
                          <a:solidFill>
                            <a:schemeClr val="tx1"/>
                          </a:solidFill>
                          <a:latin typeface="ヒラギノ角ゴ ProN W3" pitchFamily="-1" charset="-128"/>
                          <a:ea typeface="ヒラギノ角ゴ ProN W3" pitchFamily="-1" charset="-128"/>
                        </a:defRPr>
                      </a:lvl4pPr>
                      <a:lvl5pPr eaLnBrk="0" hangingPunct="0">
                        <a:spcBef>
                          <a:spcPts val="300"/>
                        </a:spcBef>
                        <a:defRPr kumimoji="1" sz="1400">
                          <a:solidFill>
                            <a:schemeClr val="tx1"/>
                          </a:solidFill>
                          <a:latin typeface="ヒラギノ角ゴ ProN W3" pitchFamily="-1" charset="-128"/>
                          <a:ea typeface="ヒラギノ角ゴ ProN W3" pitchFamily="-1" charset="-128"/>
                        </a:defRPr>
                      </a:lvl5pPr>
                      <a:lvl6pPr marL="4572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6pPr>
                      <a:lvl7pPr marL="9144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7pPr>
                      <a:lvl8pPr marL="13716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8pPr>
                      <a:lvl9pPr marL="18288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Major Points for </a:t>
                      </a:r>
                      <a:r>
                        <a:rPr kumimoji="1" lang="en-US" altLang="ja-JP" sz="1800" b="0" i="0" u="none" strike="noStrike" cap="none" normalizeH="0" baseline="0" dirty="0" err="1"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Consi</a:t>
                      </a:r>
                      <a:r>
                        <a:rPr kumimoji="1" lang="en-US" altLang="ja-JP" sz="18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-deration </a:t>
                      </a:r>
                      <a:endParaRPr kumimoji="1" lang="ja-JP" altLang="en-US" sz="18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a:txBody>
                  <a:tcPr marL="84406" marR="84406" marT="45725" marB="45725"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marL="342900" indent="-342900" eaLnBrk="0" hangingPunct="0">
                        <a:spcBef>
                          <a:spcPts val="600"/>
                        </a:spcBef>
                        <a:buClr>
                          <a:schemeClr val="accent1"/>
                        </a:buClr>
                        <a:buSzPct val="76000"/>
                        <a:buFont typeface="Wingdings 3" panose="05040102010807070707" pitchFamily="18" charset="2"/>
                        <a:defRPr kumimoji="1" sz="2200">
                          <a:solidFill>
                            <a:schemeClr val="tx1"/>
                          </a:solidFill>
                          <a:latin typeface="ヒラギノ角ゴ ProN W6" pitchFamily="-1" charset="-128"/>
                          <a:ea typeface="ヒラギノ角ゴ ProN W6" pitchFamily="-1" charset="-128"/>
                        </a:defRPr>
                      </a:lvl1pPr>
                      <a:lvl2pPr marL="37931725" indent="-37474525" eaLnBrk="0" hangingPunct="0">
                        <a:spcBef>
                          <a:spcPts val="500"/>
                        </a:spcBef>
                        <a:buClr>
                          <a:schemeClr val="accent2"/>
                        </a:buClr>
                        <a:buSzPct val="76000"/>
                        <a:buFont typeface="Wingdings 3" panose="05040102010807070707" pitchFamily="18" charset="2"/>
                        <a:defRPr kumimoji="1" sz="2100">
                          <a:solidFill>
                            <a:schemeClr val="tx1"/>
                          </a:solidFill>
                          <a:latin typeface="ヒラギノ角ゴ ProN W3" pitchFamily="-1" charset="-128"/>
                          <a:ea typeface="ヒラギノ角ゴ ProN W3" pitchFamily="-1" charset="-128"/>
                        </a:defRPr>
                      </a:lvl2pPr>
                      <a:lvl3pPr eaLnBrk="0" hangingPunct="0">
                        <a:spcBef>
                          <a:spcPts val="500"/>
                        </a:spcBef>
                        <a:defRPr kumimoji="1">
                          <a:solidFill>
                            <a:schemeClr val="tx1"/>
                          </a:solidFill>
                          <a:latin typeface="ヒラギノ角ゴ ProN W3" pitchFamily="-1" charset="-128"/>
                          <a:ea typeface="ヒラギノ角ゴ ProN W3" pitchFamily="-1" charset="-128"/>
                        </a:defRPr>
                      </a:lvl3pPr>
                      <a:lvl4pPr eaLnBrk="0" hangingPunct="0">
                        <a:spcBef>
                          <a:spcPts val="400"/>
                        </a:spcBef>
                        <a:defRPr kumimoji="1" sz="1600">
                          <a:solidFill>
                            <a:schemeClr val="tx1"/>
                          </a:solidFill>
                          <a:latin typeface="ヒラギノ角ゴ ProN W3" pitchFamily="-1" charset="-128"/>
                          <a:ea typeface="ヒラギノ角ゴ ProN W3" pitchFamily="-1" charset="-128"/>
                        </a:defRPr>
                      </a:lvl4pPr>
                      <a:lvl5pPr eaLnBrk="0" hangingPunct="0">
                        <a:spcBef>
                          <a:spcPts val="300"/>
                        </a:spcBef>
                        <a:defRPr kumimoji="1" sz="1400">
                          <a:solidFill>
                            <a:schemeClr val="tx1"/>
                          </a:solidFill>
                          <a:latin typeface="ヒラギノ角ゴ ProN W3" pitchFamily="-1" charset="-128"/>
                          <a:ea typeface="ヒラギノ角ゴ ProN W3" pitchFamily="-1" charset="-128"/>
                        </a:defRPr>
                      </a:lvl5pPr>
                      <a:lvl6pPr marL="4572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6pPr>
                      <a:lvl7pPr marL="9144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7pPr>
                      <a:lvl8pPr marL="13716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8pPr>
                      <a:lvl9pPr marL="18288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9pPr>
                    </a:lstStyle>
                    <a:p>
                      <a:pPr marL="342900" marR="0" lvl="0" indent="-342900" algn="l" defTabSz="914400" rtl="0" eaLnBrk="1" fontAlgn="base" latinLnBrk="0" hangingPunct="1">
                        <a:lnSpc>
                          <a:spcPct val="100000"/>
                        </a:lnSpc>
                        <a:spcBef>
                          <a:spcPct val="0"/>
                        </a:spcBef>
                        <a:spcAft>
                          <a:spcPct val="0"/>
                        </a:spcAft>
                        <a:buClrTx/>
                        <a:buSzTx/>
                        <a:buFontTx/>
                        <a:buAutoNum type="arabicParenBoth"/>
                        <a:tabLst/>
                      </a:pPr>
                      <a:r>
                        <a:rPr kumimoji="1" lang="en-US" altLang="ja-JP" sz="16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Consideration of Standard Specifications based on the Draft</a:t>
                      </a:r>
                      <a:r>
                        <a:rPr kumimoji="1" lang="ja-JP" altLang="en-US" sz="16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
                      </a:r>
                      <a:br>
                        <a:rPr kumimoji="1" lang="ja-JP" altLang="en-US" sz="16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br>
                      <a:r>
                        <a:rPr kumimoji="1" lang="en-US" altLang="ja-JP" sz="16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(Selection of Items to be Standardized)</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(2) Survey on Trends </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     of Standardization</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(3) Consideration of  </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     System for </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     Standardization </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     Activities</a:t>
                      </a:r>
                      <a:endParaRPr kumimoji="1" lang="ja-JP" altLang="en-US" sz="16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a:txBody>
                  <a:tcPr marL="84406" marR="84406" marT="45725" marB="45725"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marL="457200" indent="-457200" eaLnBrk="0" hangingPunct="0">
                        <a:spcBef>
                          <a:spcPts val="600"/>
                        </a:spcBef>
                        <a:buClr>
                          <a:schemeClr val="accent1"/>
                        </a:buClr>
                        <a:buSzPct val="76000"/>
                        <a:buFont typeface="Wingdings 3" panose="05040102010807070707" pitchFamily="18" charset="2"/>
                        <a:defRPr kumimoji="1" sz="2200">
                          <a:solidFill>
                            <a:schemeClr val="tx1"/>
                          </a:solidFill>
                          <a:latin typeface="ヒラギノ角ゴ ProN W6" pitchFamily="-1" charset="-128"/>
                          <a:ea typeface="ヒラギノ角ゴ ProN W6" pitchFamily="-1" charset="-128"/>
                        </a:defRPr>
                      </a:lvl1pPr>
                      <a:lvl2pPr marL="622300" indent="-177800" eaLnBrk="0" hangingPunct="0">
                        <a:spcBef>
                          <a:spcPts val="500"/>
                        </a:spcBef>
                        <a:buClr>
                          <a:schemeClr val="accent2"/>
                        </a:buClr>
                        <a:buSzPct val="76000"/>
                        <a:buFont typeface="Wingdings 3" panose="05040102010807070707" pitchFamily="18" charset="2"/>
                        <a:defRPr kumimoji="1" sz="2100">
                          <a:solidFill>
                            <a:schemeClr val="tx1"/>
                          </a:solidFill>
                          <a:latin typeface="ヒラギノ角ゴ ProN W3" pitchFamily="-1" charset="-128"/>
                          <a:ea typeface="ヒラギノ角ゴ ProN W3" pitchFamily="-1" charset="-128"/>
                        </a:defRPr>
                      </a:lvl2pPr>
                      <a:lvl3pPr eaLnBrk="0" hangingPunct="0">
                        <a:spcBef>
                          <a:spcPts val="500"/>
                        </a:spcBef>
                        <a:defRPr kumimoji="1">
                          <a:solidFill>
                            <a:schemeClr val="tx1"/>
                          </a:solidFill>
                          <a:latin typeface="ヒラギノ角ゴ ProN W3" pitchFamily="-1" charset="-128"/>
                          <a:ea typeface="ヒラギノ角ゴ ProN W3" pitchFamily="-1" charset="-128"/>
                        </a:defRPr>
                      </a:lvl3pPr>
                      <a:lvl4pPr eaLnBrk="0" hangingPunct="0">
                        <a:spcBef>
                          <a:spcPts val="400"/>
                        </a:spcBef>
                        <a:defRPr kumimoji="1" sz="1600">
                          <a:solidFill>
                            <a:schemeClr val="tx1"/>
                          </a:solidFill>
                          <a:latin typeface="ヒラギノ角ゴ ProN W3" pitchFamily="-1" charset="-128"/>
                          <a:ea typeface="ヒラギノ角ゴ ProN W3" pitchFamily="-1" charset="-128"/>
                        </a:defRPr>
                      </a:lvl4pPr>
                      <a:lvl5pPr eaLnBrk="0" hangingPunct="0">
                        <a:spcBef>
                          <a:spcPts val="300"/>
                        </a:spcBef>
                        <a:defRPr kumimoji="1" sz="1400">
                          <a:solidFill>
                            <a:schemeClr val="tx1"/>
                          </a:solidFill>
                          <a:latin typeface="ヒラギノ角ゴ ProN W3" pitchFamily="-1" charset="-128"/>
                          <a:ea typeface="ヒラギノ角ゴ ProN W3" pitchFamily="-1" charset="-128"/>
                        </a:defRPr>
                      </a:lvl5pPr>
                      <a:lvl6pPr marL="4572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6pPr>
                      <a:lvl7pPr marL="9144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7pPr>
                      <a:lvl8pPr marL="13716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8pPr>
                      <a:lvl9pPr marL="18288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9pPr>
                    </a:lstStyle>
                    <a:p>
                      <a:pPr marL="342900" marR="0" lvl="0" indent="-342900" algn="l" defTabSz="914400" rtl="0" eaLnBrk="1" fontAlgn="base" latinLnBrk="0" hangingPunct="1">
                        <a:lnSpc>
                          <a:spcPct val="100000"/>
                        </a:lnSpc>
                        <a:spcBef>
                          <a:spcPct val="0"/>
                        </a:spcBef>
                        <a:spcAft>
                          <a:spcPct val="0"/>
                        </a:spcAft>
                        <a:buClrTx/>
                        <a:buSzTx/>
                        <a:buFontTx/>
                        <a:buAutoNum type="arabicParenBoth"/>
                        <a:tabLst/>
                      </a:pPr>
                      <a:r>
                        <a:rPr kumimoji="1" lang="en-US" altLang="ja-JP" sz="16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Examination of  </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      Standard Specifications </a:t>
                      </a:r>
                      <a:r>
                        <a:rPr kumimoji="1" lang="ja-JP" altLang="en-US" sz="16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  </a:t>
                      </a:r>
                      <a:endParaRPr kumimoji="1" lang="en-US" altLang="ja-JP" sz="16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     ∙ Response to Technical  </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        Requirements from Data  </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        Governance Committee  </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        &amp; Utilization / Dissemination</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        Committee</a:t>
                      </a:r>
                      <a:r>
                        <a:rPr kumimoji="1" lang="ja-JP" altLang="en-US" sz="12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    </a:t>
                      </a:r>
                      <a:endParaRPr kumimoji="1" lang="en-US" altLang="ja-JP" sz="12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      ∙ Improvement of Standard </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        Specifications based on </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        Actual Open Data</a:t>
                      </a:r>
                      <a:endParaRPr kumimoji="1" lang="ja-JP" altLang="en-US" sz="12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(2) Consideration of </a:t>
                      </a:r>
                      <a:r>
                        <a:rPr kumimoji="1" lang="ja-JP" altLang="en-US" sz="16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　</a:t>
                      </a:r>
                      <a:endParaRPr kumimoji="1" lang="en-US" altLang="ja-JP" sz="16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　  </a:t>
                      </a:r>
                      <a:r>
                        <a:rPr kumimoji="1" lang="en-US" altLang="ja-JP" sz="16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Technical Materials &amp;  </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     Tools in Connection </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     with Standard </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     Specifications (Users’  </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     Guides, Operation </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     System, etc.) </a:t>
                      </a:r>
                      <a:endParaRPr kumimoji="1" lang="ja-JP" altLang="en-US" sz="16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(3) Progress Report on </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     Standardization </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     Activities &amp; Discussion</a:t>
                      </a:r>
                      <a:endParaRPr kumimoji="1" lang="ja-JP" altLang="en-US" sz="16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a:txBody>
                  <a:tcPr marL="84406" marR="84406" marT="45725" marB="45725"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marL="457200" indent="-457200" eaLnBrk="0" hangingPunct="0">
                        <a:spcBef>
                          <a:spcPts val="600"/>
                        </a:spcBef>
                        <a:buClr>
                          <a:schemeClr val="accent1"/>
                        </a:buClr>
                        <a:buSzPct val="76000"/>
                        <a:buFont typeface="Wingdings 3" panose="05040102010807070707" pitchFamily="18" charset="2"/>
                        <a:defRPr kumimoji="1" sz="2200">
                          <a:solidFill>
                            <a:schemeClr val="tx1"/>
                          </a:solidFill>
                          <a:latin typeface="ヒラギノ角ゴ ProN W6" pitchFamily="-1" charset="-128"/>
                          <a:ea typeface="ヒラギノ角ゴ ProN W6" pitchFamily="-1" charset="-128"/>
                        </a:defRPr>
                      </a:lvl1pPr>
                      <a:lvl2pPr marL="37931725" indent="-37474525" eaLnBrk="0" hangingPunct="0">
                        <a:spcBef>
                          <a:spcPts val="500"/>
                        </a:spcBef>
                        <a:buClr>
                          <a:schemeClr val="accent2"/>
                        </a:buClr>
                        <a:buSzPct val="76000"/>
                        <a:buFont typeface="Wingdings 3" panose="05040102010807070707" pitchFamily="18" charset="2"/>
                        <a:defRPr kumimoji="1" sz="2100">
                          <a:solidFill>
                            <a:schemeClr val="tx1"/>
                          </a:solidFill>
                          <a:latin typeface="ヒラギノ角ゴ ProN W3" pitchFamily="-1" charset="-128"/>
                          <a:ea typeface="ヒラギノ角ゴ ProN W3" pitchFamily="-1" charset="-128"/>
                        </a:defRPr>
                      </a:lvl2pPr>
                      <a:lvl3pPr eaLnBrk="0" hangingPunct="0">
                        <a:spcBef>
                          <a:spcPts val="500"/>
                        </a:spcBef>
                        <a:defRPr kumimoji="1">
                          <a:solidFill>
                            <a:schemeClr val="tx1"/>
                          </a:solidFill>
                          <a:latin typeface="ヒラギノ角ゴ ProN W3" pitchFamily="-1" charset="-128"/>
                          <a:ea typeface="ヒラギノ角ゴ ProN W3" pitchFamily="-1" charset="-128"/>
                        </a:defRPr>
                      </a:lvl3pPr>
                      <a:lvl4pPr eaLnBrk="0" hangingPunct="0">
                        <a:spcBef>
                          <a:spcPts val="400"/>
                        </a:spcBef>
                        <a:defRPr kumimoji="1" sz="1600">
                          <a:solidFill>
                            <a:schemeClr val="tx1"/>
                          </a:solidFill>
                          <a:latin typeface="ヒラギノ角ゴ ProN W3" pitchFamily="-1" charset="-128"/>
                          <a:ea typeface="ヒラギノ角ゴ ProN W3" pitchFamily="-1" charset="-128"/>
                        </a:defRPr>
                      </a:lvl4pPr>
                      <a:lvl5pPr eaLnBrk="0" hangingPunct="0">
                        <a:spcBef>
                          <a:spcPts val="300"/>
                        </a:spcBef>
                        <a:defRPr kumimoji="1" sz="1400">
                          <a:solidFill>
                            <a:schemeClr val="tx1"/>
                          </a:solidFill>
                          <a:latin typeface="ヒラギノ角ゴ ProN W3" pitchFamily="-1" charset="-128"/>
                          <a:ea typeface="ヒラギノ角ゴ ProN W3" pitchFamily="-1" charset="-128"/>
                        </a:defRPr>
                      </a:lvl5pPr>
                      <a:lvl6pPr marL="4572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6pPr>
                      <a:lvl7pPr marL="9144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7pPr>
                      <a:lvl8pPr marL="13716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8pPr>
                      <a:lvl9pPr marL="18288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9pPr>
                    </a:lstStyle>
                    <a:p>
                      <a:pPr marL="342900" marR="0" lvl="0" indent="-342900" algn="l" defTabSz="914400" rtl="0" eaLnBrk="1" fontAlgn="base" latinLnBrk="0" hangingPunct="1">
                        <a:lnSpc>
                          <a:spcPct val="100000"/>
                        </a:lnSpc>
                        <a:spcBef>
                          <a:spcPct val="0"/>
                        </a:spcBef>
                        <a:spcAft>
                          <a:spcPct val="0"/>
                        </a:spcAft>
                        <a:buClrTx/>
                        <a:buSzTx/>
                        <a:buFontTx/>
                        <a:buAutoNum type="arabicParenBoth"/>
                        <a:tabLst/>
                      </a:pPr>
                      <a:r>
                        <a:rPr kumimoji="1" lang="en-US" altLang="ja-JP" sz="16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Continuation of Improvement of Standard Specifications</a:t>
                      </a:r>
                      <a:endParaRPr kumimoji="1" lang="ja-JP" altLang="en-US" sz="16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(2) Examination of </a:t>
                      </a:r>
                      <a:r>
                        <a:rPr kumimoji="1" lang="ja-JP" altLang="en-US" sz="16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　</a:t>
                      </a:r>
                      <a:endParaRPr kumimoji="1" lang="en-US" altLang="ja-JP" sz="16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　  </a:t>
                      </a:r>
                      <a:r>
                        <a:rPr kumimoji="1" lang="en-US" altLang="ja-JP" sz="16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Technical Materials </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     &amp; Tools Connected </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     to Standard </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     Specifications</a:t>
                      </a:r>
                      <a:r>
                        <a:rPr kumimoji="1" lang="ja-JP" altLang="en-US" sz="16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 </a:t>
                      </a:r>
                      <a:r>
                        <a:rPr kumimoji="1" lang="en-US" altLang="ja-JP" sz="16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(incl.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     Operation based on    </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     the Consideration </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     Results) </a:t>
                      </a:r>
                      <a:endParaRPr kumimoji="1" lang="ja-JP" altLang="en-US" sz="16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(3) Progress Report on </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     Standardization </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     Activities and </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6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     Discussion</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6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a:txBody>
                  <a:tcPr marL="84406" marR="84406" marT="45725" marB="45725"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a:xfrm>
            <a:off x="755650" y="2492375"/>
            <a:ext cx="7488238" cy="914400"/>
          </a:xfrm>
        </p:spPr>
        <p:txBody>
          <a:bodyPr/>
          <a:lstStyle/>
          <a:p>
            <a:r>
              <a:rPr lang="en-US" altLang="ja-JP" smtClean="0">
                <a:latin typeface="Arial Unicode MS" pitchFamily="50" charset="-128"/>
                <a:ea typeface="Arial Unicode MS" pitchFamily="50" charset="-128"/>
                <a:cs typeface="Arial Unicode MS" pitchFamily="50" charset="-128"/>
              </a:rPr>
              <a:t>Major Achievements in the Fiscal 2012</a:t>
            </a:r>
            <a:endParaRPr lang="ja-JP" altLang="en-US" smtClean="0">
              <a:latin typeface="Arial Unicode MS" pitchFamily="50" charset="-128"/>
              <a:ea typeface="Arial Unicode MS" pitchFamily="50" charset="-128"/>
              <a:cs typeface="Arial Unicode MS" pitchFamily="50" charset="-128"/>
            </a:endParaRPr>
          </a:p>
        </p:txBody>
      </p:sp>
      <p:sp>
        <p:nvSpPr>
          <p:cNvPr id="12291" name="スライド番号プレースホルダー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itchFamily="18" charset="2"/>
              <a:buChar char=""/>
              <a:defRPr kumimoji="1" sz="2600">
                <a:solidFill>
                  <a:schemeClr val="tx1"/>
                </a:solidFill>
                <a:latin typeface="ヒラギノ角ゴ ProN W6" pitchFamily="-1" charset="-128"/>
                <a:ea typeface="ヒラギノ角ゴ ProN W6" pitchFamily="-1" charset="-128"/>
              </a:defRPr>
            </a:lvl1pPr>
            <a:lvl2pPr marL="37931725" indent="-37474525">
              <a:spcBef>
                <a:spcPts val="500"/>
              </a:spcBef>
              <a:buClr>
                <a:schemeClr val="accent2"/>
              </a:buClr>
              <a:buSzPct val="76000"/>
              <a:buFont typeface="Wingdings 3" pitchFamily="18" charset="2"/>
              <a:buChar char=""/>
              <a:defRPr kumimoji="1" sz="2300">
                <a:solidFill>
                  <a:schemeClr val="tx1"/>
                </a:solidFill>
                <a:latin typeface="ヒラギノ角ゴ ProN W3" pitchFamily="-1" charset="-128"/>
                <a:ea typeface="ヒラギノ角ゴ ProN W3" pitchFamily="-1" charset="-128"/>
              </a:defRPr>
            </a:lvl2pPr>
            <a:lvl3pPr marL="1143000" indent="-228600">
              <a:spcBef>
                <a:spcPts val="500"/>
              </a:spcBef>
              <a:buClr>
                <a:srgbClr val="BCBCBC"/>
              </a:buClr>
              <a:buSzPct val="76000"/>
              <a:buFont typeface="Wingdings 3" pitchFamily="18" charset="2"/>
              <a:buChar char=""/>
              <a:defRPr kumimoji="1" sz="2000">
                <a:solidFill>
                  <a:schemeClr val="tx1"/>
                </a:solidFill>
                <a:latin typeface="ヒラギノ角ゴ ProN W3" pitchFamily="-1" charset="-128"/>
                <a:ea typeface="ヒラギノ角ゴ ProN W3" pitchFamily="-1" charset="-128"/>
              </a:defRPr>
            </a:lvl3pPr>
            <a:lvl4pPr marL="1600200" indent="-228600">
              <a:spcBef>
                <a:spcPts val="400"/>
              </a:spcBef>
              <a:buClr>
                <a:srgbClr val="8BA2B4"/>
              </a:buClr>
              <a:buSzPct val="70000"/>
              <a:buFont typeface="Wingdings" pitchFamily="2" charset="2"/>
              <a:buChar char=""/>
              <a:defRPr kumimoji="1">
                <a:solidFill>
                  <a:schemeClr val="tx1"/>
                </a:solidFill>
                <a:latin typeface="ヒラギノ角ゴ ProN W3" pitchFamily="-1" charset="-128"/>
                <a:ea typeface="ヒラギノ角ゴ ProN W3" pitchFamily="-1" charset="-128"/>
              </a:defRPr>
            </a:lvl4pPr>
            <a:lvl5pPr marL="2057400" indent="-228600">
              <a:spcBef>
                <a:spcPts val="300"/>
              </a:spcBef>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5pPr>
            <a:lvl6pPr marL="25146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6pPr>
            <a:lvl7pPr marL="29718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7pPr>
            <a:lvl8pPr marL="34290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8pPr>
            <a:lvl9pPr marL="38862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9pPr>
          </a:lstStyle>
          <a:p>
            <a:pPr>
              <a:spcBef>
                <a:spcPct val="0"/>
              </a:spcBef>
              <a:buClrTx/>
              <a:buSzTx/>
              <a:buFontTx/>
              <a:buNone/>
            </a:pPr>
            <a:fld id="{8B0EC725-31BA-49D5-B29F-F8886378D7A2}" type="slidenum">
              <a:rPr lang="ja-JP" altLang="en-US" sz="1400">
                <a:solidFill>
                  <a:schemeClr val="tx2"/>
                </a:solidFill>
                <a:latin typeface="Arial" pitchFamily="34" charset="0"/>
                <a:ea typeface="ＭＳ Ｐゴシック" pitchFamily="50" charset="-128"/>
              </a:rPr>
              <a:pPr>
                <a:spcBef>
                  <a:spcPct val="0"/>
                </a:spcBef>
                <a:buClrTx/>
                <a:buSzTx/>
                <a:buFontTx/>
                <a:buNone/>
              </a:pPr>
              <a:t>4</a:t>
            </a:fld>
            <a:endParaRPr lang="en-US" altLang="ja-JP" sz="1400">
              <a:solidFill>
                <a:schemeClr val="tx2"/>
              </a:solidFill>
              <a:latin typeface="Arial" pitchFamily="34" charset="0"/>
              <a:ea typeface="ＭＳ Ｐゴシック" pitchFamily="50" charset="-128"/>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タイトル 1"/>
          <p:cNvSpPr>
            <a:spLocks noGrp="1"/>
          </p:cNvSpPr>
          <p:nvPr>
            <p:ph type="title"/>
          </p:nvPr>
        </p:nvSpPr>
        <p:spPr>
          <a:xfrm>
            <a:off x="446088" y="12700"/>
            <a:ext cx="7173912" cy="738188"/>
          </a:xfrm>
        </p:spPr>
        <p:txBody>
          <a:bodyPr/>
          <a:lstStyle/>
          <a:p>
            <a:r>
              <a:rPr lang="ja-JP" altLang="en-US" smtClean="0">
                <a:latin typeface="Arial Unicode MS" pitchFamily="50" charset="-128"/>
                <a:ea typeface="Arial Unicode MS" pitchFamily="50" charset="-128"/>
                <a:cs typeface="Arial Unicode MS" pitchFamily="50" charset="-128"/>
              </a:rPr>
              <a:t>１．</a:t>
            </a:r>
            <a:r>
              <a:rPr lang="en-US" altLang="ja-JP" smtClean="0">
                <a:latin typeface="Arial Unicode MS" pitchFamily="50" charset="-128"/>
                <a:ea typeface="Arial Unicode MS" pitchFamily="50" charset="-128"/>
                <a:cs typeface="Arial Unicode MS" pitchFamily="50" charset="-128"/>
              </a:rPr>
              <a:t>Outline </a:t>
            </a:r>
            <a:endParaRPr lang="ja-JP" altLang="en-US" smtClean="0">
              <a:latin typeface="Arial Unicode MS" pitchFamily="50" charset="-128"/>
              <a:ea typeface="Arial Unicode MS" pitchFamily="50" charset="-128"/>
              <a:cs typeface="Arial Unicode MS" pitchFamily="50" charset="-128"/>
            </a:endParaRPr>
          </a:p>
        </p:txBody>
      </p:sp>
      <p:sp>
        <p:nvSpPr>
          <p:cNvPr id="13315" name="コンテンツ プレースホルダ 14"/>
          <p:cNvSpPr>
            <a:spLocks noGrp="1"/>
          </p:cNvSpPr>
          <p:nvPr>
            <p:ph sz="quarter" idx="1"/>
          </p:nvPr>
        </p:nvSpPr>
        <p:spPr>
          <a:xfrm>
            <a:off x="457200" y="893763"/>
            <a:ext cx="8229600" cy="5262562"/>
          </a:xfrm>
        </p:spPr>
        <p:txBody>
          <a:bodyPr/>
          <a:lstStyle/>
          <a:p>
            <a:endParaRPr lang="ja-JP" altLang="en-US" smtClean="0">
              <a:latin typeface="ヒラギノ角ゴ ProN W6" pitchFamily="-1" charset="-128"/>
              <a:ea typeface="ヒラギノ角ゴ ProN W6" pitchFamily="-1" charset="-128"/>
            </a:endParaRPr>
          </a:p>
        </p:txBody>
      </p:sp>
      <p:sp>
        <p:nvSpPr>
          <p:cNvPr id="13316" name="スライド番号プレースホルダー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itchFamily="18" charset="2"/>
              <a:buChar char=""/>
              <a:defRPr kumimoji="1" sz="2600">
                <a:solidFill>
                  <a:schemeClr val="tx1"/>
                </a:solidFill>
                <a:latin typeface="ヒラギノ角ゴ ProN W6" pitchFamily="-1" charset="-128"/>
                <a:ea typeface="ヒラギノ角ゴ ProN W6" pitchFamily="-1" charset="-128"/>
              </a:defRPr>
            </a:lvl1pPr>
            <a:lvl2pPr marL="37931725" indent="-37474525">
              <a:spcBef>
                <a:spcPts val="500"/>
              </a:spcBef>
              <a:buClr>
                <a:schemeClr val="accent2"/>
              </a:buClr>
              <a:buSzPct val="76000"/>
              <a:buFont typeface="Wingdings 3" pitchFamily="18" charset="2"/>
              <a:buChar char=""/>
              <a:defRPr kumimoji="1" sz="2300">
                <a:solidFill>
                  <a:schemeClr val="tx1"/>
                </a:solidFill>
                <a:latin typeface="ヒラギノ角ゴ ProN W3" pitchFamily="-1" charset="-128"/>
                <a:ea typeface="ヒラギノ角ゴ ProN W3" pitchFamily="-1" charset="-128"/>
              </a:defRPr>
            </a:lvl2pPr>
            <a:lvl3pPr marL="1143000" indent="-228600">
              <a:spcBef>
                <a:spcPts val="500"/>
              </a:spcBef>
              <a:buClr>
                <a:srgbClr val="BCBCBC"/>
              </a:buClr>
              <a:buSzPct val="76000"/>
              <a:buFont typeface="Wingdings 3" pitchFamily="18" charset="2"/>
              <a:buChar char=""/>
              <a:defRPr kumimoji="1" sz="2000">
                <a:solidFill>
                  <a:schemeClr val="tx1"/>
                </a:solidFill>
                <a:latin typeface="ヒラギノ角ゴ ProN W3" pitchFamily="-1" charset="-128"/>
                <a:ea typeface="ヒラギノ角ゴ ProN W3" pitchFamily="-1" charset="-128"/>
              </a:defRPr>
            </a:lvl3pPr>
            <a:lvl4pPr marL="1600200" indent="-228600">
              <a:spcBef>
                <a:spcPts val="400"/>
              </a:spcBef>
              <a:buClr>
                <a:srgbClr val="8BA2B4"/>
              </a:buClr>
              <a:buSzPct val="70000"/>
              <a:buFont typeface="Wingdings" pitchFamily="2" charset="2"/>
              <a:buChar char=""/>
              <a:defRPr kumimoji="1">
                <a:solidFill>
                  <a:schemeClr val="tx1"/>
                </a:solidFill>
                <a:latin typeface="ヒラギノ角ゴ ProN W3" pitchFamily="-1" charset="-128"/>
                <a:ea typeface="ヒラギノ角ゴ ProN W3" pitchFamily="-1" charset="-128"/>
              </a:defRPr>
            </a:lvl4pPr>
            <a:lvl5pPr marL="2057400" indent="-228600">
              <a:spcBef>
                <a:spcPts val="300"/>
              </a:spcBef>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5pPr>
            <a:lvl6pPr marL="25146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6pPr>
            <a:lvl7pPr marL="29718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7pPr>
            <a:lvl8pPr marL="34290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8pPr>
            <a:lvl9pPr marL="38862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9pPr>
          </a:lstStyle>
          <a:p>
            <a:pPr>
              <a:spcBef>
                <a:spcPct val="0"/>
              </a:spcBef>
              <a:buClrTx/>
              <a:buSzTx/>
              <a:buFontTx/>
              <a:buNone/>
            </a:pPr>
            <a:fld id="{E0C0DDFD-DB4F-451A-A918-CFB03B9B5813}" type="slidenum">
              <a:rPr lang="ja-JP" altLang="en-US" sz="1400">
                <a:solidFill>
                  <a:schemeClr val="tx2"/>
                </a:solidFill>
                <a:latin typeface="Arial" pitchFamily="34" charset="0"/>
                <a:ea typeface="ＭＳ Ｐゴシック" pitchFamily="50" charset="-128"/>
              </a:rPr>
              <a:pPr>
                <a:spcBef>
                  <a:spcPct val="0"/>
                </a:spcBef>
                <a:buClrTx/>
                <a:buSzTx/>
                <a:buFontTx/>
                <a:buNone/>
              </a:pPr>
              <a:t>5</a:t>
            </a:fld>
            <a:endParaRPr lang="ja-JP" altLang="en-US" sz="1400">
              <a:solidFill>
                <a:schemeClr val="tx2"/>
              </a:solidFill>
              <a:latin typeface="Arial" pitchFamily="34" charset="0"/>
              <a:ea typeface="ＭＳ Ｐゴシック" pitchFamily="50" charset="-128"/>
            </a:endParaRPr>
          </a:p>
        </p:txBody>
      </p:sp>
      <p:graphicFrame>
        <p:nvGraphicFramePr>
          <p:cNvPr id="7" name="表 6"/>
          <p:cNvGraphicFramePr>
            <a:graphicFrameLocks noGrp="1"/>
          </p:cNvGraphicFramePr>
          <p:nvPr/>
        </p:nvGraphicFramePr>
        <p:xfrm>
          <a:off x="477838" y="661988"/>
          <a:ext cx="8208962" cy="5929313"/>
        </p:xfrm>
        <a:graphic>
          <a:graphicData uri="http://schemas.openxmlformats.org/drawingml/2006/table">
            <a:tbl>
              <a:tblPr/>
              <a:tblGrid>
                <a:gridCol w="1337453"/>
                <a:gridCol w="2573213"/>
                <a:gridCol w="4298296"/>
              </a:tblGrid>
              <a:tr h="354620">
                <a:tc>
                  <a:txBody>
                    <a:bodyPr/>
                    <a:lstStyle>
                      <a:lvl1pPr eaLnBrk="0" hangingPunct="0">
                        <a:spcBef>
                          <a:spcPts val="600"/>
                        </a:spcBef>
                        <a:buClr>
                          <a:schemeClr val="accent1"/>
                        </a:buClr>
                        <a:buSzPct val="76000"/>
                        <a:buFont typeface="Wingdings 3" panose="05040102010807070707" pitchFamily="18" charset="2"/>
                        <a:defRPr kumimoji="1" sz="2200">
                          <a:solidFill>
                            <a:schemeClr val="tx1"/>
                          </a:solidFill>
                          <a:latin typeface="ヒラギノ角ゴ ProN W6" pitchFamily="-1" charset="-128"/>
                          <a:ea typeface="ヒラギノ角ゴ ProN W6" pitchFamily="-1" charset="-128"/>
                        </a:defRPr>
                      </a:lvl1pPr>
                      <a:lvl2pPr marL="37931725" indent="-37474525" eaLnBrk="0" hangingPunct="0">
                        <a:spcBef>
                          <a:spcPts val="500"/>
                        </a:spcBef>
                        <a:buClr>
                          <a:schemeClr val="accent2"/>
                        </a:buClr>
                        <a:buSzPct val="76000"/>
                        <a:buFont typeface="Wingdings 3" panose="05040102010807070707" pitchFamily="18" charset="2"/>
                        <a:defRPr kumimoji="1" sz="2100">
                          <a:solidFill>
                            <a:schemeClr val="tx1"/>
                          </a:solidFill>
                          <a:latin typeface="ヒラギノ角ゴ ProN W3" pitchFamily="-1" charset="-128"/>
                          <a:ea typeface="ヒラギノ角ゴ ProN W3" pitchFamily="-1" charset="-128"/>
                        </a:defRPr>
                      </a:lvl2pPr>
                      <a:lvl3pPr eaLnBrk="0" hangingPunct="0">
                        <a:spcBef>
                          <a:spcPts val="500"/>
                        </a:spcBef>
                        <a:defRPr kumimoji="1">
                          <a:solidFill>
                            <a:schemeClr val="tx1"/>
                          </a:solidFill>
                          <a:latin typeface="ヒラギノ角ゴ ProN W3" pitchFamily="-1" charset="-128"/>
                          <a:ea typeface="ヒラギノ角ゴ ProN W3" pitchFamily="-1" charset="-128"/>
                        </a:defRPr>
                      </a:lvl3pPr>
                      <a:lvl4pPr eaLnBrk="0" hangingPunct="0">
                        <a:spcBef>
                          <a:spcPts val="400"/>
                        </a:spcBef>
                        <a:defRPr kumimoji="1" sz="1600">
                          <a:solidFill>
                            <a:schemeClr val="tx1"/>
                          </a:solidFill>
                          <a:latin typeface="ヒラギノ角ゴ ProN W3" pitchFamily="-1" charset="-128"/>
                          <a:ea typeface="ヒラギノ角ゴ ProN W3" pitchFamily="-1" charset="-128"/>
                        </a:defRPr>
                      </a:lvl4pPr>
                      <a:lvl5pPr eaLnBrk="0" hangingPunct="0">
                        <a:spcBef>
                          <a:spcPts val="300"/>
                        </a:spcBef>
                        <a:defRPr kumimoji="1" sz="1400">
                          <a:solidFill>
                            <a:schemeClr val="tx1"/>
                          </a:solidFill>
                          <a:latin typeface="ヒラギノ角ゴ ProN W3" pitchFamily="-1" charset="-128"/>
                          <a:ea typeface="ヒラギノ角ゴ ProN W3" pitchFamily="-1" charset="-128"/>
                        </a:defRPr>
                      </a:lvl5pPr>
                      <a:lvl6pPr marL="4572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6pPr>
                      <a:lvl7pPr marL="9144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7pPr>
                      <a:lvl8pPr marL="13716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8pPr>
                      <a:lvl9pPr marL="18288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smtClean="0">
                          <a:ln>
                            <a:noFill/>
                          </a:ln>
                          <a:solidFill>
                            <a:srgbClr val="FFFFFF"/>
                          </a:solidFill>
                          <a:effectLst/>
                          <a:latin typeface="Arial Unicode MS" panose="020B0604020202020204" pitchFamily="50" charset="-128"/>
                          <a:ea typeface="Arial Unicode MS" panose="020B0604020202020204" pitchFamily="50" charset="-128"/>
                          <a:cs typeface="Arial Unicode MS" panose="020B0604020202020204" pitchFamily="50" charset="-128"/>
                        </a:rPr>
                        <a:t>Date</a:t>
                      </a:r>
                      <a:endParaRPr kumimoji="1" lang="ja-JP" altLang="en-US" sz="1600" b="1" i="0" u="none" strike="noStrike" cap="none" normalizeH="0" baseline="0" dirty="0" smtClean="0">
                        <a:ln>
                          <a:noFill/>
                        </a:ln>
                        <a:solidFill>
                          <a:srgbClr val="FFFFFF"/>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a:txBody>
                  <a:tcPr marL="91438" marR="91438"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ts val="600"/>
                        </a:spcBef>
                        <a:buClr>
                          <a:schemeClr val="accent1"/>
                        </a:buClr>
                        <a:buSzPct val="76000"/>
                        <a:buFont typeface="Wingdings 3" panose="05040102010807070707" pitchFamily="18" charset="2"/>
                        <a:defRPr kumimoji="1" sz="2200">
                          <a:solidFill>
                            <a:schemeClr val="tx1"/>
                          </a:solidFill>
                          <a:latin typeface="ヒラギノ角ゴ ProN W6" pitchFamily="-1" charset="-128"/>
                          <a:ea typeface="ヒラギノ角ゴ ProN W6" pitchFamily="-1" charset="-128"/>
                        </a:defRPr>
                      </a:lvl1pPr>
                      <a:lvl2pPr marL="37931725" indent="-37474525" eaLnBrk="0" hangingPunct="0">
                        <a:spcBef>
                          <a:spcPts val="500"/>
                        </a:spcBef>
                        <a:buClr>
                          <a:schemeClr val="accent2"/>
                        </a:buClr>
                        <a:buSzPct val="76000"/>
                        <a:buFont typeface="Wingdings 3" panose="05040102010807070707" pitchFamily="18" charset="2"/>
                        <a:defRPr kumimoji="1" sz="2100">
                          <a:solidFill>
                            <a:schemeClr val="tx1"/>
                          </a:solidFill>
                          <a:latin typeface="ヒラギノ角ゴ ProN W3" pitchFamily="-1" charset="-128"/>
                          <a:ea typeface="ヒラギノ角ゴ ProN W3" pitchFamily="-1" charset="-128"/>
                        </a:defRPr>
                      </a:lvl2pPr>
                      <a:lvl3pPr eaLnBrk="0" hangingPunct="0">
                        <a:spcBef>
                          <a:spcPts val="500"/>
                        </a:spcBef>
                        <a:defRPr kumimoji="1">
                          <a:solidFill>
                            <a:schemeClr val="tx1"/>
                          </a:solidFill>
                          <a:latin typeface="ヒラギノ角ゴ ProN W3" pitchFamily="-1" charset="-128"/>
                          <a:ea typeface="ヒラギノ角ゴ ProN W3" pitchFamily="-1" charset="-128"/>
                        </a:defRPr>
                      </a:lvl3pPr>
                      <a:lvl4pPr eaLnBrk="0" hangingPunct="0">
                        <a:spcBef>
                          <a:spcPts val="400"/>
                        </a:spcBef>
                        <a:defRPr kumimoji="1" sz="1600">
                          <a:solidFill>
                            <a:schemeClr val="tx1"/>
                          </a:solidFill>
                          <a:latin typeface="ヒラギノ角ゴ ProN W3" pitchFamily="-1" charset="-128"/>
                          <a:ea typeface="ヒラギノ角ゴ ProN W3" pitchFamily="-1" charset="-128"/>
                        </a:defRPr>
                      </a:lvl4pPr>
                      <a:lvl5pPr eaLnBrk="0" hangingPunct="0">
                        <a:spcBef>
                          <a:spcPts val="300"/>
                        </a:spcBef>
                        <a:defRPr kumimoji="1" sz="1400">
                          <a:solidFill>
                            <a:schemeClr val="tx1"/>
                          </a:solidFill>
                          <a:latin typeface="ヒラギノ角ゴ ProN W3" pitchFamily="-1" charset="-128"/>
                          <a:ea typeface="ヒラギノ角ゴ ProN W3" pitchFamily="-1" charset="-128"/>
                        </a:defRPr>
                      </a:lvl5pPr>
                      <a:lvl6pPr marL="4572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6pPr>
                      <a:lvl7pPr marL="9144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7pPr>
                      <a:lvl8pPr marL="13716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8pPr>
                      <a:lvl9pPr marL="18288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smtClean="0">
                          <a:ln>
                            <a:noFill/>
                          </a:ln>
                          <a:solidFill>
                            <a:srgbClr val="FFFFFF"/>
                          </a:solidFill>
                          <a:effectLst/>
                          <a:latin typeface="Arial Unicode MS" panose="020B0604020202020204" pitchFamily="50" charset="-128"/>
                          <a:ea typeface="Arial Unicode MS" panose="020B0604020202020204" pitchFamily="50" charset="-128"/>
                          <a:cs typeface="Arial Unicode MS" panose="020B0604020202020204" pitchFamily="50" charset="-128"/>
                        </a:rPr>
                        <a:t>Title</a:t>
                      </a:r>
                      <a:endParaRPr kumimoji="1" lang="ja-JP" altLang="en-US" sz="1600" b="1" i="0" u="none" strike="noStrike" cap="none" normalizeH="0" baseline="0" dirty="0" smtClean="0">
                        <a:ln>
                          <a:noFill/>
                        </a:ln>
                        <a:solidFill>
                          <a:srgbClr val="FFFFFF"/>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a:txBody>
                  <a:tcPr marL="91438" marR="91438"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eaLnBrk="0" hangingPunct="0">
                        <a:spcBef>
                          <a:spcPts val="600"/>
                        </a:spcBef>
                        <a:buClr>
                          <a:schemeClr val="accent1"/>
                        </a:buClr>
                        <a:buSzPct val="76000"/>
                        <a:buFont typeface="Wingdings 3" panose="05040102010807070707" pitchFamily="18" charset="2"/>
                        <a:defRPr kumimoji="1" sz="2200">
                          <a:solidFill>
                            <a:schemeClr val="tx1"/>
                          </a:solidFill>
                          <a:latin typeface="ヒラギノ角ゴ ProN W6" pitchFamily="-1" charset="-128"/>
                          <a:ea typeface="ヒラギノ角ゴ ProN W6" pitchFamily="-1" charset="-128"/>
                        </a:defRPr>
                      </a:lvl1pPr>
                      <a:lvl2pPr marL="37931725" indent="-37474525" eaLnBrk="0" hangingPunct="0">
                        <a:spcBef>
                          <a:spcPts val="500"/>
                        </a:spcBef>
                        <a:buClr>
                          <a:schemeClr val="accent2"/>
                        </a:buClr>
                        <a:buSzPct val="76000"/>
                        <a:buFont typeface="Wingdings 3" panose="05040102010807070707" pitchFamily="18" charset="2"/>
                        <a:defRPr kumimoji="1" sz="2100">
                          <a:solidFill>
                            <a:schemeClr val="tx1"/>
                          </a:solidFill>
                          <a:latin typeface="ヒラギノ角ゴ ProN W3" pitchFamily="-1" charset="-128"/>
                          <a:ea typeface="ヒラギノ角ゴ ProN W3" pitchFamily="-1" charset="-128"/>
                        </a:defRPr>
                      </a:lvl2pPr>
                      <a:lvl3pPr eaLnBrk="0" hangingPunct="0">
                        <a:spcBef>
                          <a:spcPts val="500"/>
                        </a:spcBef>
                        <a:defRPr kumimoji="1">
                          <a:solidFill>
                            <a:schemeClr val="tx1"/>
                          </a:solidFill>
                          <a:latin typeface="ヒラギノ角ゴ ProN W3" pitchFamily="-1" charset="-128"/>
                          <a:ea typeface="ヒラギノ角ゴ ProN W3" pitchFamily="-1" charset="-128"/>
                        </a:defRPr>
                      </a:lvl3pPr>
                      <a:lvl4pPr eaLnBrk="0" hangingPunct="0">
                        <a:spcBef>
                          <a:spcPts val="400"/>
                        </a:spcBef>
                        <a:defRPr kumimoji="1" sz="1600">
                          <a:solidFill>
                            <a:schemeClr val="tx1"/>
                          </a:solidFill>
                          <a:latin typeface="ヒラギノ角ゴ ProN W3" pitchFamily="-1" charset="-128"/>
                          <a:ea typeface="ヒラギノ角ゴ ProN W3" pitchFamily="-1" charset="-128"/>
                        </a:defRPr>
                      </a:lvl4pPr>
                      <a:lvl5pPr eaLnBrk="0" hangingPunct="0">
                        <a:spcBef>
                          <a:spcPts val="300"/>
                        </a:spcBef>
                        <a:defRPr kumimoji="1" sz="1400">
                          <a:solidFill>
                            <a:schemeClr val="tx1"/>
                          </a:solidFill>
                          <a:latin typeface="ヒラギノ角ゴ ProN W3" pitchFamily="-1" charset="-128"/>
                          <a:ea typeface="ヒラギノ角ゴ ProN W3" pitchFamily="-1" charset="-128"/>
                        </a:defRPr>
                      </a:lvl5pPr>
                      <a:lvl6pPr marL="4572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6pPr>
                      <a:lvl7pPr marL="9144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7pPr>
                      <a:lvl8pPr marL="13716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8pPr>
                      <a:lvl9pPr marL="18288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smtClean="0">
                          <a:ln>
                            <a:noFill/>
                          </a:ln>
                          <a:solidFill>
                            <a:srgbClr val="FFFFFF"/>
                          </a:solidFill>
                          <a:effectLst/>
                          <a:latin typeface="Arial Unicode MS" panose="020B0604020202020204" pitchFamily="50" charset="-128"/>
                          <a:ea typeface="Arial Unicode MS" panose="020B0604020202020204" pitchFamily="50" charset="-128"/>
                          <a:cs typeface="Arial Unicode MS" panose="020B0604020202020204" pitchFamily="50" charset="-128"/>
                        </a:rPr>
                        <a:t>Outline</a:t>
                      </a:r>
                      <a:endParaRPr kumimoji="1" lang="ja-JP" altLang="en-US" sz="1600" b="1" i="0" u="none" strike="noStrike" cap="none" normalizeH="0" baseline="0" dirty="0" smtClean="0">
                        <a:ln>
                          <a:noFill/>
                        </a:ln>
                        <a:solidFill>
                          <a:srgbClr val="FFFFFF"/>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a:txBody>
                  <a:tcPr marL="91438" marR="91438"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18217">
                <a:tc>
                  <a:txBody>
                    <a:bodyPr/>
                    <a:lstStyle>
                      <a:lvl1pPr eaLnBrk="0" hangingPunct="0">
                        <a:spcBef>
                          <a:spcPts val="600"/>
                        </a:spcBef>
                        <a:buClr>
                          <a:schemeClr val="accent1"/>
                        </a:buClr>
                        <a:buSzPct val="76000"/>
                        <a:buFont typeface="Wingdings 3" panose="05040102010807070707" pitchFamily="18" charset="2"/>
                        <a:defRPr kumimoji="1" sz="2200">
                          <a:solidFill>
                            <a:schemeClr val="tx1"/>
                          </a:solidFill>
                          <a:latin typeface="ヒラギノ角ゴ ProN W6" pitchFamily="-1" charset="-128"/>
                          <a:ea typeface="ヒラギノ角ゴ ProN W6" pitchFamily="-1" charset="-128"/>
                        </a:defRPr>
                      </a:lvl1pPr>
                      <a:lvl2pPr marL="37931725" indent="-37474525" eaLnBrk="0" hangingPunct="0">
                        <a:spcBef>
                          <a:spcPts val="500"/>
                        </a:spcBef>
                        <a:buClr>
                          <a:schemeClr val="accent2"/>
                        </a:buClr>
                        <a:buSzPct val="76000"/>
                        <a:buFont typeface="Wingdings 3" panose="05040102010807070707" pitchFamily="18" charset="2"/>
                        <a:defRPr kumimoji="1" sz="2100">
                          <a:solidFill>
                            <a:schemeClr val="tx1"/>
                          </a:solidFill>
                          <a:latin typeface="ヒラギノ角ゴ ProN W3" pitchFamily="-1" charset="-128"/>
                          <a:ea typeface="ヒラギノ角ゴ ProN W3" pitchFamily="-1" charset="-128"/>
                        </a:defRPr>
                      </a:lvl2pPr>
                      <a:lvl3pPr eaLnBrk="0" hangingPunct="0">
                        <a:spcBef>
                          <a:spcPts val="500"/>
                        </a:spcBef>
                        <a:defRPr kumimoji="1">
                          <a:solidFill>
                            <a:schemeClr val="tx1"/>
                          </a:solidFill>
                          <a:latin typeface="ヒラギノ角ゴ ProN W3" pitchFamily="-1" charset="-128"/>
                          <a:ea typeface="ヒラギノ角ゴ ProN W3" pitchFamily="-1" charset="-128"/>
                        </a:defRPr>
                      </a:lvl3pPr>
                      <a:lvl4pPr eaLnBrk="0" hangingPunct="0">
                        <a:spcBef>
                          <a:spcPts val="400"/>
                        </a:spcBef>
                        <a:defRPr kumimoji="1" sz="1600">
                          <a:solidFill>
                            <a:schemeClr val="tx1"/>
                          </a:solidFill>
                          <a:latin typeface="ヒラギノ角ゴ ProN W3" pitchFamily="-1" charset="-128"/>
                          <a:ea typeface="ヒラギノ角ゴ ProN W3" pitchFamily="-1" charset="-128"/>
                        </a:defRPr>
                      </a:lvl4pPr>
                      <a:lvl5pPr eaLnBrk="0" hangingPunct="0">
                        <a:spcBef>
                          <a:spcPts val="300"/>
                        </a:spcBef>
                        <a:defRPr kumimoji="1" sz="1400">
                          <a:solidFill>
                            <a:schemeClr val="tx1"/>
                          </a:solidFill>
                          <a:latin typeface="ヒラギノ角ゴ ProN W3" pitchFamily="-1" charset="-128"/>
                          <a:ea typeface="ヒラギノ角ゴ ProN W3" pitchFamily="-1" charset="-128"/>
                        </a:defRPr>
                      </a:lvl5pPr>
                      <a:lvl6pPr marL="4572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6pPr>
                      <a:lvl7pPr marL="9144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7pPr>
                      <a:lvl8pPr marL="13716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8pPr>
                      <a:lvl9pPr marL="18288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2012.10.24</a:t>
                      </a:r>
                      <a:endParaRPr kumimoji="1" lang="ja-JP" altLang="en-US" sz="1400" b="0" i="0" u="none" strike="noStrike" cap="none" normalizeH="0" baseline="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a:txBody>
                  <a:tcPr marL="91438" marR="91438"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lvl1pPr eaLnBrk="0" hangingPunct="0">
                        <a:spcBef>
                          <a:spcPts val="600"/>
                        </a:spcBef>
                        <a:buClr>
                          <a:schemeClr val="accent1"/>
                        </a:buClr>
                        <a:buSzPct val="76000"/>
                        <a:buFont typeface="Wingdings 3" panose="05040102010807070707" pitchFamily="18" charset="2"/>
                        <a:defRPr kumimoji="1" sz="2200">
                          <a:solidFill>
                            <a:schemeClr val="tx1"/>
                          </a:solidFill>
                          <a:latin typeface="ヒラギノ角ゴ ProN W6" pitchFamily="-1" charset="-128"/>
                          <a:ea typeface="ヒラギノ角ゴ ProN W6" pitchFamily="-1" charset="-128"/>
                        </a:defRPr>
                      </a:lvl1pPr>
                      <a:lvl2pPr marL="37931725" indent="-37474525" eaLnBrk="0" hangingPunct="0">
                        <a:spcBef>
                          <a:spcPts val="500"/>
                        </a:spcBef>
                        <a:buClr>
                          <a:schemeClr val="accent2"/>
                        </a:buClr>
                        <a:buSzPct val="76000"/>
                        <a:buFont typeface="Wingdings 3" panose="05040102010807070707" pitchFamily="18" charset="2"/>
                        <a:defRPr kumimoji="1" sz="2100">
                          <a:solidFill>
                            <a:schemeClr val="tx1"/>
                          </a:solidFill>
                          <a:latin typeface="ヒラギノ角ゴ ProN W3" pitchFamily="-1" charset="-128"/>
                          <a:ea typeface="ヒラギノ角ゴ ProN W3" pitchFamily="-1" charset="-128"/>
                        </a:defRPr>
                      </a:lvl2pPr>
                      <a:lvl3pPr eaLnBrk="0" hangingPunct="0">
                        <a:spcBef>
                          <a:spcPts val="500"/>
                        </a:spcBef>
                        <a:defRPr kumimoji="1">
                          <a:solidFill>
                            <a:schemeClr val="tx1"/>
                          </a:solidFill>
                          <a:latin typeface="ヒラギノ角ゴ ProN W3" pitchFamily="-1" charset="-128"/>
                          <a:ea typeface="ヒラギノ角ゴ ProN W3" pitchFamily="-1" charset="-128"/>
                        </a:defRPr>
                      </a:lvl3pPr>
                      <a:lvl4pPr eaLnBrk="0" hangingPunct="0">
                        <a:spcBef>
                          <a:spcPts val="400"/>
                        </a:spcBef>
                        <a:defRPr kumimoji="1" sz="1600">
                          <a:solidFill>
                            <a:schemeClr val="tx1"/>
                          </a:solidFill>
                          <a:latin typeface="ヒラギノ角ゴ ProN W3" pitchFamily="-1" charset="-128"/>
                          <a:ea typeface="ヒラギノ角ゴ ProN W3" pitchFamily="-1" charset="-128"/>
                        </a:defRPr>
                      </a:lvl4pPr>
                      <a:lvl5pPr eaLnBrk="0" hangingPunct="0">
                        <a:spcBef>
                          <a:spcPts val="300"/>
                        </a:spcBef>
                        <a:defRPr kumimoji="1" sz="1400">
                          <a:solidFill>
                            <a:schemeClr val="tx1"/>
                          </a:solidFill>
                          <a:latin typeface="ヒラギノ角ゴ ProN W3" pitchFamily="-1" charset="-128"/>
                          <a:ea typeface="ヒラギノ角ゴ ProN W3" pitchFamily="-1" charset="-128"/>
                        </a:defRPr>
                      </a:lvl5pPr>
                      <a:lvl6pPr marL="4572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6pPr>
                      <a:lvl7pPr marL="9144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7pPr>
                      <a:lvl8pPr marL="13716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8pPr>
                      <a:lvl9pPr marL="18288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1st Technical Committee Mtg.</a:t>
                      </a:r>
                      <a:endParaRPr kumimoji="1" lang="ja-JP" altLang="en-US" sz="14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txBody>
                  <a:tcPr marL="91438" marR="91438"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lvl1pPr eaLnBrk="0" hangingPunct="0">
                        <a:spcBef>
                          <a:spcPts val="600"/>
                        </a:spcBef>
                        <a:buClr>
                          <a:schemeClr val="accent1"/>
                        </a:buClr>
                        <a:buSzPct val="76000"/>
                        <a:buFont typeface="Wingdings 3" panose="05040102010807070707" pitchFamily="18" charset="2"/>
                        <a:defRPr kumimoji="1" sz="2200">
                          <a:solidFill>
                            <a:schemeClr val="tx1"/>
                          </a:solidFill>
                          <a:latin typeface="ヒラギノ角ゴ ProN W6" pitchFamily="-1" charset="-128"/>
                          <a:ea typeface="ヒラギノ角ゴ ProN W6" pitchFamily="-1" charset="-128"/>
                        </a:defRPr>
                      </a:lvl1pPr>
                      <a:lvl2pPr marL="37931725" indent="-37474525" eaLnBrk="0" hangingPunct="0">
                        <a:spcBef>
                          <a:spcPts val="500"/>
                        </a:spcBef>
                        <a:buClr>
                          <a:schemeClr val="accent2"/>
                        </a:buClr>
                        <a:buSzPct val="76000"/>
                        <a:buFont typeface="Wingdings 3" panose="05040102010807070707" pitchFamily="18" charset="2"/>
                        <a:defRPr kumimoji="1" sz="2100">
                          <a:solidFill>
                            <a:schemeClr val="tx1"/>
                          </a:solidFill>
                          <a:latin typeface="ヒラギノ角ゴ ProN W3" pitchFamily="-1" charset="-128"/>
                          <a:ea typeface="ヒラギノ角ゴ ProN W3" pitchFamily="-1" charset="-128"/>
                        </a:defRPr>
                      </a:lvl2pPr>
                      <a:lvl3pPr eaLnBrk="0" hangingPunct="0">
                        <a:spcBef>
                          <a:spcPts val="500"/>
                        </a:spcBef>
                        <a:defRPr kumimoji="1">
                          <a:solidFill>
                            <a:schemeClr val="tx1"/>
                          </a:solidFill>
                          <a:latin typeface="ヒラギノ角ゴ ProN W3" pitchFamily="-1" charset="-128"/>
                          <a:ea typeface="ヒラギノ角ゴ ProN W3" pitchFamily="-1" charset="-128"/>
                        </a:defRPr>
                      </a:lvl3pPr>
                      <a:lvl4pPr eaLnBrk="0" hangingPunct="0">
                        <a:spcBef>
                          <a:spcPts val="400"/>
                        </a:spcBef>
                        <a:defRPr kumimoji="1" sz="1600">
                          <a:solidFill>
                            <a:schemeClr val="tx1"/>
                          </a:solidFill>
                          <a:latin typeface="ヒラギノ角ゴ ProN W3" pitchFamily="-1" charset="-128"/>
                          <a:ea typeface="ヒラギノ角ゴ ProN W3" pitchFamily="-1" charset="-128"/>
                        </a:defRPr>
                      </a:lvl4pPr>
                      <a:lvl5pPr eaLnBrk="0" hangingPunct="0">
                        <a:spcBef>
                          <a:spcPts val="300"/>
                        </a:spcBef>
                        <a:defRPr kumimoji="1" sz="1400">
                          <a:solidFill>
                            <a:schemeClr val="tx1"/>
                          </a:solidFill>
                          <a:latin typeface="ヒラギノ角ゴ ProN W3" pitchFamily="-1" charset="-128"/>
                          <a:ea typeface="ヒラギノ角ゴ ProN W3" pitchFamily="-1" charset="-128"/>
                        </a:defRPr>
                      </a:lvl5pPr>
                      <a:lvl6pPr marL="4572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6pPr>
                      <a:lvl7pPr marL="9144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7pPr>
                      <a:lvl8pPr marL="13716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8pPr>
                      <a:lvl9pPr marL="18288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Discussed the Operation and Mission of the Committee, and others.</a:t>
                      </a:r>
                      <a:endParaRPr kumimoji="1" lang="ja-JP" altLang="en-US" sz="14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txBody>
                  <a:tcPr marL="91438" marR="91438"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r h="594425">
                <a:tc>
                  <a:txBody>
                    <a:bodyPr/>
                    <a:lstStyle>
                      <a:lvl1pPr eaLnBrk="0" hangingPunct="0">
                        <a:spcBef>
                          <a:spcPts val="600"/>
                        </a:spcBef>
                        <a:buClr>
                          <a:schemeClr val="accent1"/>
                        </a:buClr>
                        <a:buSzPct val="76000"/>
                        <a:buFont typeface="Wingdings 3" panose="05040102010807070707" pitchFamily="18" charset="2"/>
                        <a:defRPr kumimoji="1" sz="2200">
                          <a:solidFill>
                            <a:schemeClr val="tx1"/>
                          </a:solidFill>
                          <a:latin typeface="ヒラギノ角ゴ ProN W6" pitchFamily="-1" charset="-128"/>
                          <a:ea typeface="ヒラギノ角ゴ ProN W6" pitchFamily="-1" charset="-128"/>
                        </a:defRPr>
                      </a:lvl1pPr>
                      <a:lvl2pPr marL="37931725" indent="-37474525" eaLnBrk="0" hangingPunct="0">
                        <a:spcBef>
                          <a:spcPts val="500"/>
                        </a:spcBef>
                        <a:buClr>
                          <a:schemeClr val="accent2"/>
                        </a:buClr>
                        <a:buSzPct val="76000"/>
                        <a:buFont typeface="Wingdings 3" panose="05040102010807070707" pitchFamily="18" charset="2"/>
                        <a:defRPr kumimoji="1" sz="2100">
                          <a:solidFill>
                            <a:schemeClr val="tx1"/>
                          </a:solidFill>
                          <a:latin typeface="ヒラギノ角ゴ ProN W3" pitchFamily="-1" charset="-128"/>
                          <a:ea typeface="ヒラギノ角ゴ ProN W3" pitchFamily="-1" charset="-128"/>
                        </a:defRPr>
                      </a:lvl2pPr>
                      <a:lvl3pPr eaLnBrk="0" hangingPunct="0">
                        <a:spcBef>
                          <a:spcPts val="500"/>
                        </a:spcBef>
                        <a:defRPr kumimoji="1">
                          <a:solidFill>
                            <a:schemeClr val="tx1"/>
                          </a:solidFill>
                          <a:latin typeface="ヒラギノ角ゴ ProN W3" pitchFamily="-1" charset="-128"/>
                          <a:ea typeface="ヒラギノ角ゴ ProN W3" pitchFamily="-1" charset="-128"/>
                        </a:defRPr>
                      </a:lvl3pPr>
                      <a:lvl4pPr eaLnBrk="0" hangingPunct="0">
                        <a:spcBef>
                          <a:spcPts val="400"/>
                        </a:spcBef>
                        <a:defRPr kumimoji="1" sz="1600">
                          <a:solidFill>
                            <a:schemeClr val="tx1"/>
                          </a:solidFill>
                          <a:latin typeface="ヒラギノ角ゴ ProN W3" pitchFamily="-1" charset="-128"/>
                          <a:ea typeface="ヒラギノ角ゴ ProN W3" pitchFamily="-1" charset="-128"/>
                        </a:defRPr>
                      </a:lvl4pPr>
                      <a:lvl5pPr eaLnBrk="0" hangingPunct="0">
                        <a:spcBef>
                          <a:spcPts val="300"/>
                        </a:spcBef>
                        <a:defRPr kumimoji="1" sz="1400">
                          <a:solidFill>
                            <a:schemeClr val="tx1"/>
                          </a:solidFill>
                          <a:latin typeface="ヒラギノ角ゴ ProN W3" pitchFamily="-1" charset="-128"/>
                          <a:ea typeface="ヒラギノ角ゴ ProN W3" pitchFamily="-1" charset="-128"/>
                        </a:defRPr>
                      </a:lvl5pPr>
                      <a:lvl6pPr marL="4572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6pPr>
                      <a:lvl7pPr marL="9144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7pPr>
                      <a:lvl8pPr marL="13716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8pPr>
                      <a:lvl9pPr marL="18288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2013.01.09</a:t>
                      </a:r>
                      <a:endParaRPr kumimoji="1" lang="ja-JP" altLang="en-US" sz="1400" b="0" i="0" u="none" strike="noStrike" cap="none" normalizeH="0" baseline="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a:txBody>
                  <a:tcPr marL="91438" marR="91438"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lvl1pPr eaLnBrk="0" hangingPunct="0">
                        <a:spcBef>
                          <a:spcPts val="600"/>
                        </a:spcBef>
                        <a:buClr>
                          <a:schemeClr val="accent1"/>
                        </a:buClr>
                        <a:buSzPct val="76000"/>
                        <a:buFont typeface="Wingdings 3" panose="05040102010807070707" pitchFamily="18" charset="2"/>
                        <a:defRPr kumimoji="1" sz="2200">
                          <a:solidFill>
                            <a:schemeClr val="tx1"/>
                          </a:solidFill>
                          <a:latin typeface="ヒラギノ角ゴ ProN W6" pitchFamily="-1" charset="-128"/>
                          <a:ea typeface="ヒラギノ角ゴ ProN W6" pitchFamily="-1" charset="-128"/>
                        </a:defRPr>
                      </a:lvl1pPr>
                      <a:lvl2pPr marL="37931725" indent="-37474525" eaLnBrk="0" hangingPunct="0">
                        <a:spcBef>
                          <a:spcPts val="500"/>
                        </a:spcBef>
                        <a:buClr>
                          <a:schemeClr val="accent2"/>
                        </a:buClr>
                        <a:buSzPct val="76000"/>
                        <a:buFont typeface="Wingdings 3" panose="05040102010807070707" pitchFamily="18" charset="2"/>
                        <a:defRPr kumimoji="1" sz="2100">
                          <a:solidFill>
                            <a:schemeClr val="tx1"/>
                          </a:solidFill>
                          <a:latin typeface="ヒラギノ角ゴ ProN W3" pitchFamily="-1" charset="-128"/>
                          <a:ea typeface="ヒラギノ角ゴ ProN W3" pitchFamily="-1" charset="-128"/>
                        </a:defRPr>
                      </a:lvl2pPr>
                      <a:lvl3pPr eaLnBrk="0" hangingPunct="0">
                        <a:spcBef>
                          <a:spcPts val="500"/>
                        </a:spcBef>
                        <a:defRPr kumimoji="1">
                          <a:solidFill>
                            <a:schemeClr val="tx1"/>
                          </a:solidFill>
                          <a:latin typeface="ヒラギノ角ゴ ProN W3" pitchFamily="-1" charset="-128"/>
                          <a:ea typeface="ヒラギノ角ゴ ProN W3" pitchFamily="-1" charset="-128"/>
                        </a:defRPr>
                      </a:lvl3pPr>
                      <a:lvl4pPr eaLnBrk="0" hangingPunct="0">
                        <a:spcBef>
                          <a:spcPts val="400"/>
                        </a:spcBef>
                        <a:defRPr kumimoji="1" sz="1600">
                          <a:solidFill>
                            <a:schemeClr val="tx1"/>
                          </a:solidFill>
                          <a:latin typeface="ヒラギノ角ゴ ProN W3" pitchFamily="-1" charset="-128"/>
                          <a:ea typeface="ヒラギノ角ゴ ProN W3" pitchFamily="-1" charset="-128"/>
                        </a:defRPr>
                      </a:lvl4pPr>
                      <a:lvl5pPr eaLnBrk="0" hangingPunct="0">
                        <a:spcBef>
                          <a:spcPts val="300"/>
                        </a:spcBef>
                        <a:defRPr kumimoji="1" sz="1400">
                          <a:solidFill>
                            <a:schemeClr val="tx1"/>
                          </a:solidFill>
                          <a:latin typeface="ヒラギノ角ゴ ProN W3" pitchFamily="-1" charset="-128"/>
                          <a:ea typeface="ヒラギノ角ゴ ProN W3" pitchFamily="-1" charset="-128"/>
                        </a:defRPr>
                      </a:lvl5pPr>
                      <a:lvl6pPr marL="4572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6pPr>
                      <a:lvl7pPr marL="9144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7pPr>
                      <a:lvl8pPr marL="13716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8pPr>
                      <a:lvl9pPr marL="18288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2</a:t>
                      </a:r>
                      <a:r>
                        <a:rPr kumimoji="1" lang="en-US" altLang="ja-JP" sz="1400" baseline="30000" dirty="0" smtClean="0">
                          <a:latin typeface="Arial Unicode MS" panose="020B0604020202020204" pitchFamily="50" charset="-128"/>
                          <a:ea typeface="Arial Unicode MS" panose="020B0604020202020204" pitchFamily="50" charset="-128"/>
                          <a:cs typeface="Arial Unicode MS" panose="020B0604020202020204" pitchFamily="50" charset="-128"/>
                        </a:rPr>
                        <a:t>nd</a:t>
                      </a:r>
                      <a:r>
                        <a:rPr kumimoji="1"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 Technical Committee Mtg.</a:t>
                      </a:r>
                      <a:endParaRPr kumimoji="1" lang="ja-JP" altLang="en-US" sz="14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txBody>
                  <a:tcPr marL="91438" marR="91438"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lvl1pPr eaLnBrk="0" hangingPunct="0">
                        <a:spcBef>
                          <a:spcPts val="600"/>
                        </a:spcBef>
                        <a:buClr>
                          <a:schemeClr val="accent1"/>
                        </a:buClr>
                        <a:buSzPct val="76000"/>
                        <a:buFont typeface="Wingdings 3" panose="05040102010807070707" pitchFamily="18" charset="2"/>
                        <a:defRPr kumimoji="1" sz="2200">
                          <a:solidFill>
                            <a:schemeClr val="tx1"/>
                          </a:solidFill>
                          <a:latin typeface="ヒラギノ角ゴ ProN W6" pitchFamily="-1" charset="-128"/>
                          <a:ea typeface="ヒラギノ角ゴ ProN W6" pitchFamily="-1" charset="-128"/>
                        </a:defRPr>
                      </a:lvl1pPr>
                      <a:lvl2pPr marL="37931725" indent="-37474525" eaLnBrk="0" hangingPunct="0">
                        <a:spcBef>
                          <a:spcPts val="500"/>
                        </a:spcBef>
                        <a:buClr>
                          <a:schemeClr val="accent2"/>
                        </a:buClr>
                        <a:buSzPct val="76000"/>
                        <a:buFont typeface="Wingdings 3" panose="05040102010807070707" pitchFamily="18" charset="2"/>
                        <a:defRPr kumimoji="1" sz="2100">
                          <a:solidFill>
                            <a:schemeClr val="tx1"/>
                          </a:solidFill>
                          <a:latin typeface="ヒラギノ角ゴ ProN W3" pitchFamily="-1" charset="-128"/>
                          <a:ea typeface="ヒラギノ角ゴ ProN W3" pitchFamily="-1" charset="-128"/>
                        </a:defRPr>
                      </a:lvl2pPr>
                      <a:lvl3pPr eaLnBrk="0" hangingPunct="0">
                        <a:spcBef>
                          <a:spcPts val="500"/>
                        </a:spcBef>
                        <a:defRPr kumimoji="1">
                          <a:solidFill>
                            <a:schemeClr val="tx1"/>
                          </a:solidFill>
                          <a:latin typeface="ヒラギノ角ゴ ProN W3" pitchFamily="-1" charset="-128"/>
                          <a:ea typeface="ヒラギノ角ゴ ProN W3" pitchFamily="-1" charset="-128"/>
                        </a:defRPr>
                      </a:lvl3pPr>
                      <a:lvl4pPr eaLnBrk="0" hangingPunct="0">
                        <a:spcBef>
                          <a:spcPts val="400"/>
                        </a:spcBef>
                        <a:defRPr kumimoji="1" sz="1600">
                          <a:solidFill>
                            <a:schemeClr val="tx1"/>
                          </a:solidFill>
                          <a:latin typeface="ヒラギノ角ゴ ProN W3" pitchFamily="-1" charset="-128"/>
                          <a:ea typeface="ヒラギノ角ゴ ProN W3" pitchFamily="-1" charset="-128"/>
                        </a:defRPr>
                      </a:lvl4pPr>
                      <a:lvl5pPr eaLnBrk="0" hangingPunct="0">
                        <a:spcBef>
                          <a:spcPts val="300"/>
                        </a:spcBef>
                        <a:defRPr kumimoji="1" sz="1400">
                          <a:solidFill>
                            <a:schemeClr val="tx1"/>
                          </a:solidFill>
                          <a:latin typeface="ヒラギノ角ゴ ProN W3" pitchFamily="-1" charset="-128"/>
                          <a:ea typeface="ヒラギノ角ゴ ProN W3" pitchFamily="-1" charset="-128"/>
                        </a:defRPr>
                      </a:lvl5pPr>
                      <a:lvl6pPr marL="4572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6pPr>
                      <a:lvl7pPr marL="9144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7pPr>
                      <a:lvl8pPr marL="13716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8pPr>
                      <a:lvl9pPr marL="18288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9pPr>
                    </a:lstStyle>
                    <a:p>
                      <a:r>
                        <a:rPr kumimoji="1"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Discussed points</a:t>
                      </a:r>
                      <a:r>
                        <a:rPr kumimoji="1" lang="en-US" altLang="ja-JP" sz="1400" baseline="0" dirty="0" smtClean="0">
                          <a:latin typeface="Arial Unicode MS" panose="020B0604020202020204" pitchFamily="50" charset="-128"/>
                          <a:ea typeface="Arial Unicode MS" panose="020B0604020202020204" pitchFamily="50" charset="-128"/>
                          <a:cs typeface="Arial Unicode MS" panose="020B0604020202020204" pitchFamily="50" charset="-128"/>
                        </a:rPr>
                        <a:t> of issues of the Committee.</a:t>
                      </a:r>
                      <a:endParaRPr kumimoji="1" lang="ja-JP" altLang="en-US" sz="14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r>
                        <a:rPr kumimoji="1"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Discussed advanced trends of vocabularies, etc.</a:t>
                      </a:r>
                      <a:endParaRPr kumimoji="1" lang="ja-JP" altLang="en-US" sz="14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txBody>
                  <a:tcPr marL="91438" marR="91438"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r>
              <a:tr h="1097400">
                <a:tc>
                  <a:txBody>
                    <a:bodyPr/>
                    <a:lstStyle>
                      <a:lvl1pPr eaLnBrk="0" hangingPunct="0">
                        <a:spcBef>
                          <a:spcPts val="600"/>
                        </a:spcBef>
                        <a:buClr>
                          <a:schemeClr val="accent1"/>
                        </a:buClr>
                        <a:buSzPct val="76000"/>
                        <a:buFont typeface="Wingdings 3" panose="05040102010807070707" pitchFamily="18" charset="2"/>
                        <a:defRPr kumimoji="1" sz="2200">
                          <a:solidFill>
                            <a:schemeClr val="tx1"/>
                          </a:solidFill>
                          <a:latin typeface="ヒラギノ角ゴ ProN W6" pitchFamily="-1" charset="-128"/>
                          <a:ea typeface="ヒラギノ角ゴ ProN W6" pitchFamily="-1" charset="-128"/>
                        </a:defRPr>
                      </a:lvl1pPr>
                      <a:lvl2pPr marL="37931725" indent="-37474525" eaLnBrk="0" hangingPunct="0">
                        <a:spcBef>
                          <a:spcPts val="500"/>
                        </a:spcBef>
                        <a:buClr>
                          <a:schemeClr val="accent2"/>
                        </a:buClr>
                        <a:buSzPct val="76000"/>
                        <a:buFont typeface="Wingdings 3" panose="05040102010807070707" pitchFamily="18" charset="2"/>
                        <a:defRPr kumimoji="1" sz="2100">
                          <a:solidFill>
                            <a:schemeClr val="tx1"/>
                          </a:solidFill>
                          <a:latin typeface="ヒラギノ角ゴ ProN W3" pitchFamily="-1" charset="-128"/>
                          <a:ea typeface="ヒラギノ角ゴ ProN W3" pitchFamily="-1" charset="-128"/>
                        </a:defRPr>
                      </a:lvl2pPr>
                      <a:lvl3pPr eaLnBrk="0" hangingPunct="0">
                        <a:spcBef>
                          <a:spcPts val="500"/>
                        </a:spcBef>
                        <a:defRPr kumimoji="1">
                          <a:solidFill>
                            <a:schemeClr val="tx1"/>
                          </a:solidFill>
                          <a:latin typeface="ヒラギノ角ゴ ProN W3" pitchFamily="-1" charset="-128"/>
                          <a:ea typeface="ヒラギノ角ゴ ProN W3" pitchFamily="-1" charset="-128"/>
                        </a:defRPr>
                      </a:lvl3pPr>
                      <a:lvl4pPr eaLnBrk="0" hangingPunct="0">
                        <a:spcBef>
                          <a:spcPts val="400"/>
                        </a:spcBef>
                        <a:defRPr kumimoji="1" sz="1600">
                          <a:solidFill>
                            <a:schemeClr val="tx1"/>
                          </a:solidFill>
                          <a:latin typeface="ヒラギノ角ゴ ProN W3" pitchFamily="-1" charset="-128"/>
                          <a:ea typeface="ヒラギノ角ゴ ProN W3" pitchFamily="-1" charset="-128"/>
                        </a:defRPr>
                      </a:lvl4pPr>
                      <a:lvl5pPr eaLnBrk="0" hangingPunct="0">
                        <a:spcBef>
                          <a:spcPts val="300"/>
                        </a:spcBef>
                        <a:defRPr kumimoji="1" sz="1400">
                          <a:solidFill>
                            <a:schemeClr val="tx1"/>
                          </a:solidFill>
                          <a:latin typeface="ヒラギノ角ゴ ProN W3" pitchFamily="-1" charset="-128"/>
                          <a:ea typeface="ヒラギノ角ゴ ProN W3" pitchFamily="-1" charset="-128"/>
                        </a:defRPr>
                      </a:lvl5pPr>
                      <a:lvl6pPr marL="4572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6pPr>
                      <a:lvl7pPr marL="9144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7pPr>
                      <a:lvl8pPr marL="13716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8pPr>
                      <a:lvl9pPr marL="18288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2013.01.28</a:t>
                      </a:r>
                      <a:endParaRPr kumimoji="1" lang="ja-JP" altLang="en-US" sz="1400" b="0" i="0" u="none" strike="noStrike" cap="none" normalizeH="0" baseline="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a:txBody>
                  <a:tcPr marL="91438" marR="91438"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lvl1pPr eaLnBrk="0" hangingPunct="0">
                        <a:spcBef>
                          <a:spcPts val="600"/>
                        </a:spcBef>
                        <a:buClr>
                          <a:schemeClr val="accent1"/>
                        </a:buClr>
                        <a:buSzPct val="76000"/>
                        <a:buFont typeface="Wingdings 3" panose="05040102010807070707" pitchFamily="18" charset="2"/>
                        <a:defRPr kumimoji="1" sz="2200">
                          <a:solidFill>
                            <a:schemeClr val="tx1"/>
                          </a:solidFill>
                          <a:latin typeface="ヒラギノ角ゴ ProN W6" pitchFamily="-1" charset="-128"/>
                          <a:ea typeface="ヒラギノ角ゴ ProN W6" pitchFamily="-1" charset="-128"/>
                        </a:defRPr>
                      </a:lvl1pPr>
                      <a:lvl2pPr marL="37931725" indent="-37474525" eaLnBrk="0" hangingPunct="0">
                        <a:spcBef>
                          <a:spcPts val="500"/>
                        </a:spcBef>
                        <a:buClr>
                          <a:schemeClr val="accent2"/>
                        </a:buClr>
                        <a:buSzPct val="76000"/>
                        <a:buFont typeface="Wingdings 3" panose="05040102010807070707" pitchFamily="18" charset="2"/>
                        <a:defRPr kumimoji="1" sz="2100">
                          <a:solidFill>
                            <a:schemeClr val="tx1"/>
                          </a:solidFill>
                          <a:latin typeface="ヒラギノ角ゴ ProN W3" pitchFamily="-1" charset="-128"/>
                          <a:ea typeface="ヒラギノ角ゴ ProN W3" pitchFamily="-1" charset="-128"/>
                        </a:defRPr>
                      </a:lvl2pPr>
                      <a:lvl3pPr eaLnBrk="0" hangingPunct="0">
                        <a:spcBef>
                          <a:spcPts val="500"/>
                        </a:spcBef>
                        <a:defRPr kumimoji="1">
                          <a:solidFill>
                            <a:schemeClr val="tx1"/>
                          </a:solidFill>
                          <a:latin typeface="ヒラギノ角ゴ ProN W3" pitchFamily="-1" charset="-128"/>
                          <a:ea typeface="ヒラギノ角ゴ ProN W3" pitchFamily="-1" charset="-128"/>
                        </a:defRPr>
                      </a:lvl3pPr>
                      <a:lvl4pPr eaLnBrk="0" hangingPunct="0">
                        <a:spcBef>
                          <a:spcPts val="400"/>
                        </a:spcBef>
                        <a:defRPr kumimoji="1" sz="1600">
                          <a:solidFill>
                            <a:schemeClr val="tx1"/>
                          </a:solidFill>
                          <a:latin typeface="ヒラギノ角ゴ ProN W3" pitchFamily="-1" charset="-128"/>
                          <a:ea typeface="ヒラギノ角ゴ ProN W3" pitchFamily="-1" charset="-128"/>
                        </a:defRPr>
                      </a:lvl4pPr>
                      <a:lvl5pPr eaLnBrk="0" hangingPunct="0">
                        <a:spcBef>
                          <a:spcPts val="300"/>
                        </a:spcBef>
                        <a:defRPr kumimoji="1" sz="1400">
                          <a:solidFill>
                            <a:schemeClr val="tx1"/>
                          </a:solidFill>
                          <a:latin typeface="ヒラギノ角ゴ ProN W3" pitchFamily="-1" charset="-128"/>
                          <a:ea typeface="ヒラギノ角ゴ ProN W3" pitchFamily="-1" charset="-128"/>
                        </a:defRPr>
                      </a:lvl5pPr>
                      <a:lvl6pPr marL="4572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6pPr>
                      <a:lvl7pPr marL="9144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7pPr>
                      <a:lvl8pPr marL="13716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8pPr>
                      <a:lvl9pPr marL="18288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3</a:t>
                      </a:r>
                      <a:r>
                        <a:rPr kumimoji="1" lang="en-US" altLang="ja-JP" sz="1400" baseline="30000" dirty="0" smtClean="0">
                          <a:latin typeface="Arial Unicode MS" panose="020B0604020202020204" pitchFamily="50" charset="-128"/>
                          <a:ea typeface="Arial Unicode MS" panose="020B0604020202020204" pitchFamily="50" charset="-128"/>
                          <a:cs typeface="Arial Unicode MS" panose="020B0604020202020204" pitchFamily="50" charset="-128"/>
                        </a:rPr>
                        <a:t>rd</a:t>
                      </a:r>
                      <a:r>
                        <a:rPr kumimoji="1" lang="en-US" altLang="ja-JP" sz="1400" baseline="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kumimoji="1"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Technical Committee Mtg.</a:t>
                      </a:r>
                      <a:endParaRPr kumimoji="1" lang="ja-JP" altLang="en-US" sz="14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a:txBody>
                  <a:tcPr marL="91438" marR="91438"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lvl1pPr eaLnBrk="0" hangingPunct="0">
                        <a:spcBef>
                          <a:spcPts val="600"/>
                        </a:spcBef>
                        <a:buClr>
                          <a:schemeClr val="accent1"/>
                        </a:buClr>
                        <a:buSzPct val="76000"/>
                        <a:buFont typeface="Wingdings 3" panose="05040102010807070707" pitchFamily="18" charset="2"/>
                        <a:defRPr kumimoji="1" sz="2200">
                          <a:solidFill>
                            <a:schemeClr val="tx1"/>
                          </a:solidFill>
                          <a:latin typeface="ヒラギノ角ゴ ProN W6" pitchFamily="-1" charset="-128"/>
                          <a:ea typeface="ヒラギノ角ゴ ProN W6" pitchFamily="-1" charset="-128"/>
                        </a:defRPr>
                      </a:lvl1pPr>
                      <a:lvl2pPr marL="37931725" indent="-37474525" eaLnBrk="0" hangingPunct="0">
                        <a:spcBef>
                          <a:spcPts val="500"/>
                        </a:spcBef>
                        <a:buClr>
                          <a:schemeClr val="accent2"/>
                        </a:buClr>
                        <a:buSzPct val="76000"/>
                        <a:buFont typeface="Wingdings 3" panose="05040102010807070707" pitchFamily="18" charset="2"/>
                        <a:defRPr kumimoji="1" sz="2100">
                          <a:solidFill>
                            <a:schemeClr val="tx1"/>
                          </a:solidFill>
                          <a:latin typeface="ヒラギノ角ゴ ProN W3" pitchFamily="-1" charset="-128"/>
                          <a:ea typeface="ヒラギノ角ゴ ProN W3" pitchFamily="-1" charset="-128"/>
                        </a:defRPr>
                      </a:lvl2pPr>
                      <a:lvl3pPr eaLnBrk="0" hangingPunct="0">
                        <a:spcBef>
                          <a:spcPts val="500"/>
                        </a:spcBef>
                        <a:defRPr kumimoji="1">
                          <a:solidFill>
                            <a:schemeClr val="tx1"/>
                          </a:solidFill>
                          <a:latin typeface="ヒラギノ角ゴ ProN W3" pitchFamily="-1" charset="-128"/>
                          <a:ea typeface="ヒラギノ角ゴ ProN W3" pitchFamily="-1" charset="-128"/>
                        </a:defRPr>
                      </a:lvl3pPr>
                      <a:lvl4pPr eaLnBrk="0" hangingPunct="0">
                        <a:spcBef>
                          <a:spcPts val="400"/>
                        </a:spcBef>
                        <a:defRPr kumimoji="1" sz="1600">
                          <a:solidFill>
                            <a:schemeClr val="tx1"/>
                          </a:solidFill>
                          <a:latin typeface="ヒラギノ角ゴ ProN W3" pitchFamily="-1" charset="-128"/>
                          <a:ea typeface="ヒラギノ角ゴ ProN W3" pitchFamily="-1" charset="-128"/>
                        </a:defRPr>
                      </a:lvl4pPr>
                      <a:lvl5pPr eaLnBrk="0" hangingPunct="0">
                        <a:spcBef>
                          <a:spcPts val="300"/>
                        </a:spcBef>
                        <a:defRPr kumimoji="1" sz="1400">
                          <a:solidFill>
                            <a:schemeClr val="tx1"/>
                          </a:solidFill>
                          <a:latin typeface="ヒラギノ角ゴ ProN W3" pitchFamily="-1" charset="-128"/>
                          <a:ea typeface="ヒラギノ角ゴ ProN W3" pitchFamily="-1" charset="-128"/>
                        </a:defRPr>
                      </a:lvl5pPr>
                      <a:lvl6pPr marL="4572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6pPr>
                      <a:lvl7pPr marL="9144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7pPr>
                      <a:lvl8pPr marL="13716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8pPr>
                      <a:lvl9pPr marL="18288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9pPr>
                    </a:lstStyle>
                    <a:p>
                      <a:r>
                        <a:rPr kumimoji="1"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Discussed the technical guide for data preparation for the open data system. </a:t>
                      </a:r>
                      <a:endParaRPr kumimoji="1" lang="ja-JP" altLang="en-US" sz="14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r>
                        <a:rPr kumimoji="1"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Reported overseas investigation including</a:t>
                      </a:r>
                      <a:r>
                        <a:rPr kumimoji="1" lang="en-US" altLang="ja-JP" sz="1400" baseline="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kumimoji="1"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NIEM.</a:t>
                      </a:r>
                      <a:endParaRPr kumimoji="1" lang="ja-JP" altLang="en-US" sz="14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r>
                        <a:rPr kumimoji="1"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Reported international standardization trend, etc.</a:t>
                      </a:r>
                    </a:p>
                  </a:txBody>
                  <a:tcPr marL="91438" marR="91438"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r h="2088108">
                <a:tc>
                  <a:txBody>
                    <a:bodyPr/>
                    <a:lstStyle>
                      <a:lvl1pPr eaLnBrk="0" hangingPunct="0">
                        <a:spcBef>
                          <a:spcPts val="600"/>
                        </a:spcBef>
                        <a:buClr>
                          <a:schemeClr val="accent1"/>
                        </a:buClr>
                        <a:buSzPct val="76000"/>
                        <a:buFont typeface="Wingdings 3" panose="05040102010807070707" pitchFamily="18" charset="2"/>
                        <a:defRPr kumimoji="1" sz="2200">
                          <a:solidFill>
                            <a:schemeClr val="tx1"/>
                          </a:solidFill>
                          <a:latin typeface="ヒラギノ角ゴ ProN W6" pitchFamily="-1" charset="-128"/>
                          <a:ea typeface="ヒラギノ角ゴ ProN W6" pitchFamily="-1" charset="-128"/>
                        </a:defRPr>
                      </a:lvl1pPr>
                      <a:lvl2pPr marL="37931725" indent="-37474525" eaLnBrk="0" hangingPunct="0">
                        <a:spcBef>
                          <a:spcPts val="500"/>
                        </a:spcBef>
                        <a:buClr>
                          <a:schemeClr val="accent2"/>
                        </a:buClr>
                        <a:buSzPct val="76000"/>
                        <a:buFont typeface="Wingdings 3" panose="05040102010807070707" pitchFamily="18" charset="2"/>
                        <a:defRPr kumimoji="1" sz="2100">
                          <a:solidFill>
                            <a:schemeClr val="tx1"/>
                          </a:solidFill>
                          <a:latin typeface="ヒラギノ角ゴ ProN W3" pitchFamily="-1" charset="-128"/>
                          <a:ea typeface="ヒラギノ角ゴ ProN W3" pitchFamily="-1" charset="-128"/>
                        </a:defRPr>
                      </a:lvl2pPr>
                      <a:lvl3pPr eaLnBrk="0" hangingPunct="0">
                        <a:spcBef>
                          <a:spcPts val="500"/>
                        </a:spcBef>
                        <a:defRPr kumimoji="1">
                          <a:solidFill>
                            <a:schemeClr val="tx1"/>
                          </a:solidFill>
                          <a:latin typeface="ヒラギノ角ゴ ProN W3" pitchFamily="-1" charset="-128"/>
                          <a:ea typeface="ヒラギノ角ゴ ProN W3" pitchFamily="-1" charset="-128"/>
                        </a:defRPr>
                      </a:lvl3pPr>
                      <a:lvl4pPr eaLnBrk="0" hangingPunct="0">
                        <a:spcBef>
                          <a:spcPts val="400"/>
                        </a:spcBef>
                        <a:defRPr kumimoji="1" sz="1600">
                          <a:solidFill>
                            <a:schemeClr val="tx1"/>
                          </a:solidFill>
                          <a:latin typeface="ヒラギノ角ゴ ProN W3" pitchFamily="-1" charset="-128"/>
                          <a:ea typeface="ヒラギノ角ゴ ProN W3" pitchFamily="-1" charset="-128"/>
                        </a:defRPr>
                      </a:lvl4pPr>
                      <a:lvl5pPr eaLnBrk="0" hangingPunct="0">
                        <a:spcBef>
                          <a:spcPts val="300"/>
                        </a:spcBef>
                        <a:defRPr kumimoji="1" sz="1400">
                          <a:solidFill>
                            <a:schemeClr val="tx1"/>
                          </a:solidFill>
                          <a:latin typeface="ヒラギノ角ゴ ProN W3" pitchFamily="-1" charset="-128"/>
                          <a:ea typeface="ヒラギノ角ゴ ProN W3" pitchFamily="-1" charset="-128"/>
                        </a:defRPr>
                      </a:lvl5pPr>
                      <a:lvl6pPr marL="4572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6pPr>
                      <a:lvl7pPr marL="9144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7pPr>
                      <a:lvl8pPr marL="13716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8pPr>
                      <a:lvl9pPr marL="18288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2013.03.21</a:t>
                      </a:r>
                      <a:endParaRPr kumimoji="1" lang="ja-JP" altLang="en-US" sz="1400" b="0" i="0" u="none" strike="noStrike" cap="none" normalizeH="0" baseline="0" dirty="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a:txBody>
                  <a:tcPr marL="91438" marR="91438"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lvl1pPr eaLnBrk="0" hangingPunct="0">
                        <a:spcBef>
                          <a:spcPts val="600"/>
                        </a:spcBef>
                        <a:buClr>
                          <a:schemeClr val="accent1"/>
                        </a:buClr>
                        <a:buSzPct val="76000"/>
                        <a:buFont typeface="Wingdings 3" panose="05040102010807070707" pitchFamily="18" charset="2"/>
                        <a:defRPr kumimoji="1" sz="2200">
                          <a:solidFill>
                            <a:schemeClr val="tx1"/>
                          </a:solidFill>
                          <a:latin typeface="ヒラギノ角ゴ ProN W6" pitchFamily="-1" charset="-128"/>
                          <a:ea typeface="ヒラギノ角ゴ ProN W6" pitchFamily="-1" charset="-128"/>
                        </a:defRPr>
                      </a:lvl1pPr>
                      <a:lvl2pPr marL="37931725" indent="-37474525" eaLnBrk="0" hangingPunct="0">
                        <a:spcBef>
                          <a:spcPts val="500"/>
                        </a:spcBef>
                        <a:buClr>
                          <a:schemeClr val="accent2"/>
                        </a:buClr>
                        <a:buSzPct val="76000"/>
                        <a:buFont typeface="Wingdings 3" panose="05040102010807070707" pitchFamily="18" charset="2"/>
                        <a:defRPr kumimoji="1" sz="2100">
                          <a:solidFill>
                            <a:schemeClr val="tx1"/>
                          </a:solidFill>
                          <a:latin typeface="ヒラギノ角ゴ ProN W3" pitchFamily="-1" charset="-128"/>
                          <a:ea typeface="ヒラギノ角ゴ ProN W3" pitchFamily="-1" charset="-128"/>
                        </a:defRPr>
                      </a:lvl2pPr>
                      <a:lvl3pPr eaLnBrk="0" hangingPunct="0">
                        <a:spcBef>
                          <a:spcPts val="500"/>
                        </a:spcBef>
                        <a:defRPr kumimoji="1">
                          <a:solidFill>
                            <a:schemeClr val="tx1"/>
                          </a:solidFill>
                          <a:latin typeface="ヒラギノ角ゴ ProN W3" pitchFamily="-1" charset="-128"/>
                          <a:ea typeface="ヒラギノ角ゴ ProN W3" pitchFamily="-1" charset="-128"/>
                        </a:defRPr>
                      </a:lvl3pPr>
                      <a:lvl4pPr eaLnBrk="0" hangingPunct="0">
                        <a:spcBef>
                          <a:spcPts val="400"/>
                        </a:spcBef>
                        <a:defRPr kumimoji="1" sz="1600">
                          <a:solidFill>
                            <a:schemeClr val="tx1"/>
                          </a:solidFill>
                          <a:latin typeface="ヒラギノ角ゴ ProN W3" pitchFamily="-1" charset="-128"/>
                          <a:ea typeface="ヒラギノ角ゴ ProN W3" pitchFamily="-1" charset="-128"/>
                        </a:defRPr>
                      </a:lvl4pPr>
                      <a:lvl5pPr eaLnBrk="0" hangingPunct="0">
                        <a:spcBef>
                          <a:spcPts val="300"/>
                        </a:spcBef>
                        <a:defRPr kumimoji="1" sz="1400">
                          <a:solidFill>
                            <a:schemeClr val="tx1"/>
                          </a:solidFill>
                          <a:latin typeface="ヒラギノ角ゴ ProN W3" pitchFamily="-1" charset="-128"/>
                          <a:ea typeface="ヒラギノ角ゴ ProN W3" pitchFamily="-1" charset="-128"/>
                        </a:defRPr>
                      </a:lvl5pPr>
                      <a:lvl6pPr marL="4572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6pPr>
                      <a:lvl7pPr marL="9144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7pPr>
                      <a:lvl8pPr marL="13716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8pPr>
                      <a:lvl9pPr marL="18288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3</a:t>
                      </a:r>
                      <a:r>
                        <a:rPr kumimoji="1" lang="en-US" altLang="ja-JP" sz="1400" baseline="30000" dirty="0" smtClean="0">
                          <a:latin typeface="Arial Unicode MS" panose="020B0604020202020204" pitchFamily="50" charset="-128"/>
                          <a:ea typeface="Arial Unicode MS" panose="020B0604020202020204" pitchFamily="50" charset="-128"/>
                          <a:cs typeface="Arial Unicode MS" panose="020B0604020202020204" pitchFamily="50" charset="-128"/>
                        </a:rPr>
                        <a:t>rd</a:t>
                      </a:r>
                      <a:r>
                        <a:rPr kumimoji="1"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 E-Government Open Data Working Level Meeting </a:t>
                      </a:r>
                      <a:endParaRPr kumimoji="1" lang="ja-JP" altLang="en-US" sz="14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txBody>
                  <a:tcPr marL="91438" marR="91438"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lvl1pPr eaLnBrk="0" hangingPunct="0">
                        <a:spcBef>
                          <a:spcPts val="600"/>
                        </a:spcBef>
                        <a:buClr>
                          <a:schemeClr val="accent1"/>
                        </a:buClr>
                        <a:buSzPct val="76000"/>
                        <a:buFont typeface="Wingdings 3" panose="05040102010807070707" pitchFamily="18" charset="2"/>
                        <a:defRPr kumimoji="1" sz="2200">
                          <a:solidFill>
                            <a:schemeClr val="tx1"/>
                          </a:solidFill>
                          <a:latin typeface="ヒラギノ角ゴ ProN W6" pitchFamily="-1" charset="-128"/>
                          <a:ea typeface="ヒラギノ角ゴ ProN W6" pitchFamily="-1" charset="-128"/>
                        </a:defRPr>
                      </a:lvl1pPr>
                      <a:lvl2pPr marL="37931725" indent="-37474525" eaLnBrk="0" hangingPunct="0">
                        <a:spcBef>
                          <a:spcPts val="500"/>
                        </a:spcBef>
                        <a:buClr>
                          <a:schemeClr val="accent2"/>
                        </a:buClr>
                        <a:buSzPct val="76000"/>
                        <a:buFont typeface="Wingdings 3" panose="05040102010807070707" pitchFamily="18" charset="2"/>
                        <a:defRPr kumimoji="1" sz="2100">
                          <a:solidFill>
                            <a:schemeClr val="tx1"/>
                          </a:solidFill>
                          <a:latin typeface="ヒラギノ角ゴ ProN W3" pitchFamily="-1" charset="-128"/>
                          <a:ea typeface="ヒラギノ角ゴ ProN W3" pitchFamily="-1" charset="-128"/>
                        </a:defRPr>
                      </a:lvl2pPr>
                      <a:lvl3pPr eaLnBrk="0" hangingPunct="0">
                        <a:spcBef>
                          <a:spcPts val="500"/>
                        </a:spcBef>
                        <a:defRPr kumimoji="1">
                          <a:solidFill>
                            <a:schemeClr val="tx1"/>
                          </a:solidFill>
                          <a:latin typeface="ヒラギノ角ゴ ProN W3" pitchFamily="-1" charset="-128"/>
                          <a:ea typeface="ヒラギノ角ゴ ProN W3" pitchFamily="-1" charset="-128"/>
                        </a:defRPr>
                      </a:lvl3pPr>
                      <a:lvl4pPr eaLnBrk="0" hangingPunct="0">
                        <a:spcBef>
                          <a:spcPts val="400"/>
                        </a:spcBef>
                        <a:defRPr kumimoji="1" sz="1600">
                          <a:solidFill>
                            <a:schemeClr val="tx1"/>
                          </a:solidFill>
                          <a:latin typeface="ヒラギノ角ゴ ProN W3" pitchFamily="-1" charset="-128"/>
                          <a:ea typeface="ヒラギノ角ゴ ProN W3" pitchFamily="-1" charset="-128"/>
                        </a:defRPr>
                      </a:lvl4pPr>
                      <a:lvl5pPr eaLnBrk="0" hangingPunct="0">
                        <a:spcBef>
                          <a:spcPts val="300"/>
                        </a:spcBef>
                        <a:defRPr kumimoji="1" sz="1400">
                          <a:solidFill>
                            <a:schemeClr val="tx1"/>
                          </a:solidFill>
                          <a:latin typeface="ヒラギノ角ゴ ProN W3" pitchFamily="-1" charset="-128"/>
                          <a:ea typeface="ヒラギノ角ゴ ProN W3" pitchFamily="-1" charset="-128"/>
                        </a:defRPr>
                      </a:lvl5pPr>
                      <a:lvl6pPr marL="4572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6pPr>
                      <a:lvl7pPr marL="9144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7pPr>
                      <a:lvl8pPr marL="13716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8pPr>
                      <a:lvl9pPr marL="18288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9pPr>
                    </a:lstStyle>
                    <a:p>
                      <a:r>
                        <a:rPr kumimoji="1"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Reported the approach &amp; proposal of the Tech. Committee.</a:t>
                      </a:r>
                      <a:r>
                        <a:rPr kumimoji="1" lang="en-US" altLang="ja-JP" sz="1400" baseline="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p>
                    <a:p>
                      <a:r>
                        <a:rPr kumimoji="1"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Proposed the technical requirements</a:t>
                      </a:r>
                      <a:r>
                        <a:rPr kumimoji="1" lang="en-US" altLang="ja-JP" sz="1400" baseline="0" dirty="0" smtClean="0">
                          <a:latin typeface="Arial Unicode MS" panose="020B0604020202020204" pitchFamily="50" charset="-128"/>
                          <a:ea typeface="Arial Unicode MS" panose="020B0604020202020204" pitchFamily="50" charset="-128"/>
                          <a:cs typeface="Arial Unicode MS" panose="020B0604020202020204" pitchFamily="50" charset="-128"/>
                        </a:rPr>
                        <a:t> for data formation for open data, Technical Guide for Open Data Realization, draft CSV Data Standards for Open Data Realization, draft </a:t>
                      </a:r>
                      <a:r>
                        <a:rPr kumimoji="1" lang="en-US" altLang="ja-JP" sz="1400" baseline="0" dirty="0" smtClean="0">
                          <a:solidFill>
                            <a:schemeClr val="tx1"/>
                          </a:solidFill>
                          <a:latin typeface="Arial Unicode MS" panose="020B0604020202020204" pitchFamily="50" charset="-128"/>
                          <a:ea typeface="Arial Unicode MS" panose="020B0604020202020204" pitchFamily="50" charset="-128"/>
                          <a:cs typeface="Arial Unicode MS" panose="020B0604020202020204" pitchFamily="50" charset="-128"/>
                        </a:rPr>
                        <a:t>Specifications for Infrastructure Development for Collaboration for Data Circulation</a:t>
                      </a:r>
                      <a:r>
                        <a:rPr kumimoji="1" lang="en-US" altLang="ja-JP" sz="1400" baseline="0" dirty="0" smtClean="0">
                          <a:latin typeface="Arial Unicode MS" panose="020B0604020202020204" pitchFamily="50" charset="-128"/>
                          <a:ea typeface="Arial Unicode MS" panose="020B0604020202020204" pitchFamily="50" charset="-128"/>
                          <a:cs typeface="Arial Unicode MS" panose="020B0604020202020204" pitchFamily="50" charset="-128"/>
                        </a:rPr>
                        <a:t> together with technical proposals for open data. </a:t>
                      </a:r>
                      <a:endParaRPr kumimoji="1" lang="ja-JP" altLang="en-US" sz="14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txBody>
                  <a:tcPr marL="91438" marR="91438"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r>
              <a:tr h="1276543">
                <a:tc>
                  <a:txBody>
                    <a:bodyPr/>
                    <a:lstStyle>
                      <a:lvl1pPr eaLnBrk="0" hangingPunct="0">
                        <a:spcBef>
                          <a:spcPts val="600"/>
                        </a:spcBef>
                        <a:buClr>
                          <a:schemeClr val="accent1"/>
                        </a:buClr>
                        <a:buSzPct val="76000"/>
                        <a:buFont typeface="Wingdings 3" panose="05040102010807070707" pitchFamily="18" charset="2"/>
                        <a:defRPr kumimoji="1" sz="2200">
                          <a:solidFill>
                            <a:schemeClr val="tx1"/>
                          </a:solidFill>
                          <a:latin typeface="ヒラギノ角ゴ ProN W6" pitchFamily="-1" charset="-128"/>
                          <a:ea typeface="ヒラギノ角ゴ ProN W6" pitchFamily="-1" charset="-128"/>
                        </a:defRPr>
                      </a:lvl1pPr>
                      <a:lvl2pPr marL="37931725" indent="-37474525" eaLnBrk="0" hangingPunct="0">
                        <a:spcBef>
                          <a:spcPts val="500"/>
                        </a:spcBef>
                        <a:buClr>
                          <a:schemeClr val="accent2"/>
                        </a:buClr>
                        <a:buSzPct val="76000"/>
                        <a:buFont typeface="Wingdings 3" panose="05040102010807070707" pitchFamily="18" charset="2"/>
                        <a:defRPr kumimoji="1" sz="2100">
                          <a:solidFill>
                            <a:schemeClr val="tx1"/>
                          </a:solidFill>
                          <a:latin typeface="ヒラギノ角ゴ ProN W3" pitchFamily="-1" charset="-128"/>
                          <a:ea typeface="ヒラギノ角ゴ ProN W3" pitchFamily="-1" charset="-128"/>
                        </a:defRPr>
                      </a:lvl2pPr>
                      <a:lvl3pPr eaLnBrk="0" hangingPunct="0">
                        <a:spcBef>
                          <a:spcPts val="500"/>
                        </a:spcBef>
                        <a:defRPr kumimoji="1">
                          <a:solidFill>
                            <a:schemeClr val="tx1"/>
                          </a:solidFill>
                          <a:latin typeface="ヒラギノ角ゴ ProN W3" pitchFamily="-1" charset="-128"/>
                          <a:ea typeface="ヒラギノ角ゴ ProN W3" pitchFamily="-1" charset="-128"/>
                        </a:defRPr>
                      </a:lvl3pPr>
                      <a:lvl4pPr eaLnBrk="0" hangingPunct="0">
                        <a:spcBef>
                          <a:spcPts val="400"/>
                        </a:spcBef>
                        <a:defRPr kumimoji="1" sz="1600">
                          <a:solidFill>
                            <a:schemeClr val="tx1"/>
                          </a:solidFill>
                          <a:latin typeface="ヒラギノ角ゴ ProN W3" pitchFamily="-1" charset="-128"/>
                          <a:ea typeface="ヒラギノ角ゴ ProN W3" pitchFamily="-1" charset="-128"/>
                        </a:defRPr>
                      </a:lvl4pPr>
                      <a:lvl5pPr eaLnBrk="0" hangingPunct="0">
                        <a:spcBef>
                          <a:spcPts val="300"/>
                        </a:spcBef>
                        <a:defRPr kumimoji="1" sz="1400">
                          <a:solidFill>
                            <a:schemeClr val="tx1"/>
                          </a:solidFill>
                          <a:latin typeface="ヒラギノ角ゴ ProN W3" pitchFamily="-1" charset="-128"/>
                          <a:ea typeface="ヒラギノ角ゴ ProN W3" pitchFamily="-1" charset="-128"/>
                        </a:defRPr>
                      </a:lvl5pPr>
                      <a:lvl6pPr marL="4572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6pPr>
                      <a:lvl7pPr marL="9144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7pPr>
                      <a:lvl8pPr marL="13716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8pPr>
                      <a:lvl9pPr marL="18288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rPr>
                        <a:t>2013.06.03</a:t>
                      </a:r>
                      <a:endParaRPr kumimoji="1" lang="ja-JP" altLang="en-US" sz="1400" b="0" i="0" u="none" strike="noStrike" cap="none" normalizeH="0" baseline="0" smtClean="0">
                        <a:ln>
                          <a:noFill/>
                        </a:ln>
                        <a:solidFill>
                          <a:srgbClr val="000000"/>
                        </a:solidFill>
                        <a:effectLst/>
                        <a:latin typeface="Arial Unicode MS" panose="020B0604020202020204" pitchFamily="50" charset="-128"/>
                        <a:ea typeface="Arial Unicode MS" panose="020B0604020202020204" pitchFamily="50" charset="-128"/>
                        <a:cs typeface="Arial Unicode MS" panose="020B0604020202020204" pitchFamily="50" charset="-128"/>
                      </a:endParaRPr>
                    </a:p>
                  </a:txBody>
                  <a:tcPr marL="91438" marR="91438"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lvl1pPr eaLnBrk="0" hangingPunct="0">
                        <a:spcBef>
                          <a:spcPts val="600"/>
                        </a:spcBef>
                        <a:buClr>
                          <a:schemeClr val="accent1"/>
                        </a:buClr>
                        <a:buSzPct val="76000"/>
                        <a:buFont typeface="Wingdings 3" panose="05040102010807070707" pitchFamily="18" charset="2"/>
                        <a:defRPr kumimoji="1" sz="2200">
                          <a:solidFill>
                            <a:schemeClr val="tx1"/>
                          </a:solidFill>
                          <a:latin typeface="ヒラギノ角ゴ ProN W6" pitchFamily="-1" charset="-128"/>
                          <a:ea typeface="ヒラギノ角ゴ ProN W6" pitchFamily="-1" charset="-128"/>
                        </a:defRPr>
                      </a:lvl1pPr>
                      <a:lvl2pPr marL="37931725" indent="-37474525" eaLnBrk="0" hangingPunct="0">
                        <a:spcBef>
                          <a:spcPts val="500"/>
                        </a:spcBef>
                        <a:buClr>
                          <a:schemeClr val="accent2"/>
                        </a:buClr>
                        <a:buSzPct val="76000"/>
                        <a:buFont typeface="Wingdings 3" panose="05040102010807070707" pitchFamily="18" charset="2"/>
                        <a:defRPr kumimoji="1" sz="2100">
                          <a:solidFill>
                            <a:schemeClr val="tx1"/>
                          </a:solidFill>
                          <a:latin typeface="ヒラギノ角ゴ ProN W3" pitchFamily="-1" charset="-128"/>
                          <a:ea typeface="ヒラギノ角ゴ ProN W3" pitchFamily="-1" charset="-128"/>
                        </a:defRPr>
                      </a:lvl2pPr>
                      <a:lvl3pPr eaLnBrk="0" hangingPunct="0">
                        <a:spcBef>
                          <a:spcPts val="500"/>
                        </a:spcBef>
                        <a:defRPr kumimoji="1">
                          <a:solidFill>
                            <a:schemeClr val="tx1"/>
                          </a:solidFill>
                          <a:latin typeface="ヒラギノ角ゴ ProN W3" pitchFamily="-1" charset="-128"/>
                          <a:ea typeface="ヒラギノ角ゴ ProN W3" pitchFamily="-1" charset="-128"/>
                        </a:defRPr>
                      </a:lvl3pPr>
                      <a:lvl4pPr eaLnBrk="0" hangingPunct="0">
                        <a:spcBef>
                          <a:spcPts val="400"/>
                        </a:spcBef>
                        <a:defRPr kumimoji="1" sz="1600">
                          <a:solidFill>
                            <a:schemeClr val="tx1"/>
                          </a:solidFill>
                          <a:latin typeface="ヒラギノ角ゴ ProN W3" pitchFamily="-1" charset="-128"/>
                          <a:ea typeface="ヒラギノ角ゴ ProN W3" pitchFamily="-1" charset="-128"/>
                        </a:defRPr>
                      </a:lvl4pPr>
                      <a:lvl5pPr eaLnBrk="0" hangingPunct="0">
                        <a:spcBef>
                          <a:spcPts val="300"/>
                        </a:spcBef>
                        <a:defRPr kumimoji="1" sz="1400">
                          <a:solidFill>
                            <a:schemeClr val="tx1"/>
                          </a:solidFill>
                          <a:latin typeface="ヒラギノ角ゴ ProN W3" pitchFamily="-1" charset="-128"/>
                          <a:ea typeface="ヒラギノ角ゴ ProN W3" pitchFamily="-1" charset="-128"/>
                        </a:defRPr>
                      </a:lvl5pPr>
                      <a:lvl6pPr marL="4572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6pPr>
                      <a:lvl7pPr marL="9144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7pPr>
                      <a:lvl8pPr marL="13716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8pPr>
                      <a:lvl9pPr marL="18288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4</a:t>
                      </a:r>
                      <a:r>
                        <a:rPr kumimoji="1" lang="en-US" altLang="ja-JP" sz="1400" baseline="30000" dirty="0" smtClean="0">
                          <a:latin typeface="Arial Unicode MS" panose="020B0604020202020204" pitchFamily="50" charset="-128"/>
                          <a:ea typeface="Arial Unicode MS" panose="020B0604020202020204" pitchFamily="50" charset="-128"/>
                          <a:cs typeface="Arial Unicode MS" panose="020B0604020202020204" pitchFamily="50" charset="-128"/>
                        </a:rPr>
                        <a:t>th</a:t>
                      </a:r>
                      <a:r>
                        <a:rPr kumimoji="1"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 Technical Committee Mtg.</a:t>
                      </a:r>
                      <a:endParaRPr kumimoji="1" lang="ja-JP" altLang="en-US" sz="14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txBody>
                  <a:tcPr marL="91438" marR="91438"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lvl1pPr eaLnBrk="0" hangingPunct="0">
                        <a:spcBef>
                          <a:spcPts val="600"/>
                        </a:spcBef>
                        <a:buClr>
                          <a:schemeClr val="accent1"/>
                        </a:buClr>
                        <a:buSzPct val="76000"/>
                        <a:buFont typeface="Wingdings 3" panose="05040102010807070707" pitchFamily="18" charset="2"/>
                        <a:defRPr kumimoji="1" sz="2200">
                          <a:solidFill>
                            <a:schemeClr val="tx1"/>
                          </a:solidFill>
                          <a:latin typeface="ヒラギノ角ゴ ProN W6" pitchFamily="-1" charset="-128"/>
                          <a:ea typeface="ヒラギノ角ゴ ProN W6" pitchFamily="-1" charset="-128"/>
                        </a:defRPr>
                      </a:lvl1pPr>
                      <a:lvl2pPr marL="37931725" indent="-37474525" eaLnBrk="0" hangingPunct="0">
                        <a:spcBef>
                          <a:spcPts val="500"/>
                        </a:spcBef>
                        <a:buClr>
                          <a:schemeClr val="accent2"/>
                        </a:buClr>
                        <a:buSzPct val="76000"/>
                        <a:buFont typeface="Wingdings 3" panose="05040102010807070707" pitchFamily="18" charset="2"/>
                        <a:defRPr kumimoji="1" sz="2100">
                          <a:solidFill>
                            <a:schemeClr val="tx1"/>
                          </a:solidFill>
                          <a:latin typeface="ヒラギノ角ゴ ProN W3" pitchFamily="-1" charset="-128"/>
                          <a:ea typeface="ヒラギノ角ゴ ProN W3" pitchFamily="-1" charset="-128"/>
                        </a:defRPr>
                      </a:lvl2pPr>
                      <a:lvl3pPr eaLnBrk="0" hangingPunct="0">
                        <a:spcBef>
                          <a:spcPts val="500"/>
                        </a:spcBef>
                        <a:defRPr kumimoji="1">
                          <a:solidFill>
                            <a:schemeClr val="tx1"/>
                          </a:solidFill>
                          <a:latin typeface="ヒラギノ角ゴ ProN W3" pitchFamily="-1" charset="-128"/>
                          <a:ea typeface="ヒラギノ角ゴ ProN W3" pitchFamily="-1" charset="-128"/>
                        </a:defRPr>
                      </a:lvl3pPr>
                      <a:lvl4pPr eaLnBrk="0" hangingPunct="0">
                        <a:spcBef>
                          <a:spcPts val="400"/>
                        </a:spcBef>
                        <a:defRPr kumimoji="1" sz="1600">
                          <a:solidFill>
                            <a:schemeClr val="tx1"/>
                          </a:solidFill>
                          <a:latin typeface="ヒラギノ角ゴ ProN W3" pitchFamily="-1" charset="-128"/>
                          <a:ea typeface="ヒラギノ角ゴ ProN W3" pitchFamily="-1" charset="-128"/>
                        </a:defRPr>
                      </a:lvl4pPr>
                      <a:lvl5pPr eaLnBrk="0" hangingPunct="0">
                        <a:spcBef>
                          <a:spcPts val="300"/>
                        </a:spcBef>
                        <a:defRPr kumimoji="1" sz="1400">
                          <a:solidFill>
                            <a:schemeClr val="tx1"/>
                          </a:solidFill>
                          <a:latin typeface="ヒラギノ角ゴ ProN W3" pitchFamily="-1" charset="-128"/>
                          <a:ea typeface="ヒラギノ角ゴ ProN W3" pitchFamily="-1" charset="-128"/>
                        </a:defRPr>
                      </a:lvl5pPr>
                      <a:lvl6pPr marL="4572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6pPr>
                      <a:lvl7pPr marL="9144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7pPr>
                      <a:lvl8pPr marL="13716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8pPr>
                      <a:lvl9pPr marL="1828800" eaLnBrk="0" fontAlgn="base" hangingPunct="0">
                        <a:spcBef>
                          <a:spcPts val="300"/>
                        </a:spcBef>
                        <a:spcAft>
                          <a:spcPct val="0"/>
                        </a:spcAft>
                        <a:defRPr kumimoji="1" sz="1400">
                          <a:solidFill>
                            <a:schemeClr val="tx1"/>
                          </a:solidFill>
                          <a:latin typeface="ヒラギノ角ゴ ProN W3" pitchFamily="-1" charset="-128"/>
                          <a:ea typeface="ヒラギノ角ゴ ProN W3" pitchFamily="-1" charset="-128"/>
                        </a:defRPr>
                      </a:lvl9pPr>
                    </a:lstStyle>
                    <a:p>
                      <a:r>
                        <a:rPr kumimoji="1"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rPr>
                        <a:t>Reported the case studies for S</a:t>
                      </a:r>
                      <a:r>
                        <a:rPr kumimoji="1" lang="en-US" altLang="ja-JP" sz="1400" baseline="0" dirty="0" smtClean="0">
                          <a:latin typeface="Arial Unicode MS" panose="020B0604020202020204" pitchFamily="50" charset="-128"/>
                          <a:ea typeface="Arial Unicode MS" panose="020B0604020202020204" pitchFamily="50" charset="-128"/>
                          <a:cs typeface="Arial Unicode MS" panose="020B0604020202020204" pitchFamily="50" charset="-128"/>
                        </a:rPr>
                        <a:t>pecifications for Infrastructure Development for Collaboration for Data Circulation.</a:t>
                      </a:r>
                    </a:p>
                    <a:p>
                      <a:r>
                        <a:rPr kumimoji="1" lang="en-US" altLang="ja-JP" sz="1400" baseline="0" dirty="0" smtClean="0">
                          <a:latin typeface="Arial Unicode MS" panose="020B0604020202020204" pitchFamily="50" charset="-128"/>
                          <a:ea typeface="Arial Unicode MS" panose="020B0604020202020204" pitchFamily="50" charset="-128"/>
                          <a:cs typeface="Arial Unicode MS" panose="020B0604020202020204" pitchFamily="50" charset="-128"/>
                        </a:rPr>
                        <a:t>Discussed the TC Report of Activities of 2012 and the Proposed TC Activities of 2013, etc.   </a:t>
                      </a:r>
                      <a:endParaRPr kumimoji="1" lang="ja-JP" altLang="en-US" sz="14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txBody>
                  <a:tcPr marL="91438" marR="91438" marT="45725" marB="45725"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bl>
          </a:graphicData>
        </a:graphic>
      </p:graphicFrame>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タイトル 1"/>
          <p:cNvSpPr>
            <a:spLocks noGrp="1"/>
          </p:cNvSpPr>
          <p:nvPr>
            <p:ph type="title"/>
          </p:nvPr>
        </p:nvSpPr>
        <p:spPr>
          <a:xfrm>
            <a:off x="446088" y="12700"/>
            <a:ext cx="7173912" cy="738188"/>
          </a:xfrm>
        </p:spPr>
        <p:txBody>
          <a:bodyPr/>
          <a:lstStyle/>
          <a:p>
            <a:r>
              <a:rPr lang="en-US" altLang="ja-JP" smtClean="0">
                <a:latin typeface="Arial Unicode MS" pitchFamily="50" charset="-128"/>
                <a:ea typeface="Arial Unicode MS" pitchFamily="50" charset="-128"/>
                <a:cs typeface="Arial Unicode MS" pitchFamily="50" charset="-128"/>
              </a:rPr>
              <a:t>2.  Achievements   </a:t>
            </a:r>
            <a:endParaRPr lang="ja-JP" altLang="en-US" smtClean="0">
              <a:latin typeface="Arial Unicode MS" pitchFamily="50" charset="-128"/>
              <a:ea typeface="Arial Unicode MS" pitchFamily="50" charset="-128"/>
              <a:cs typeface="Arial Unicode MS" pitchFamily="50" charset="-128"/>
            </a:endParaRPr>
          </a:p>
        </p:txBody>
      </p:sp>
      <p:sp>
        <p:nvSpPr>
          <p:cNvPr id="9" name="コンテンツ プレースホルダ 8"/>
          <p:cNvSpPr>
            <a:spLocks noGrp="1"/>
          </p:cNvSpPr>
          <p:nvPr>
            <p:ph sz="quarter" idx="1"/>
          </p:nvPr>
        </p:nvSpPr>
        <p:spPr>
          <a:xfrm>
            <a:off x="457200" y="893763"/>
            <a:ext cx="8229600" cy="4610100"/>
          </a:xfrm>
        </p:spPr>
        <p:txBody>
          <a:bodyPr>
            <a:normAutofit fontScale="92500" lnSpcReduction="10000"/>
          </a:bodyPr>
          <a:lstStyle/>
          <a:p>
            <a:pPr>
              <a:defRPr/>
            </a:pPr>
            <a:r>
              <a:rPr lang="en-US" altLang="ja-JP" sz="24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2400" dirty="0" smtClean="0">
                <a:latin typeface="Arial Unicode MS" panose="020B0604020202020204" pitchFamily="50" charset="-128"/>
                <a:ea typeface="Arial Unicode MS" panose="020B0604020202020204" pitchFamily="50" charset="-128"/>
                <a:cs typeface="Arial Unicode MS" panose="020B0604020202020204" pitchFamily="50" charset="-128"/>
              </a:rPr>
              <a:t>Preparation of 3 Technical documents </a:t>
            </a:r>
            <a:endParaRPr lang="ja-JP" altLang="en-US" sz="1800" baseline="30000" dirty="0">
              <a:latin typeface="Arial Unicode MS" panose="020B0604020202020204" pitchFamily="50" charset="-128"/>
              <a:ea typeface="Arial Unicode MS" panose="020B0604020202020204" pitchFamily="50" charset="-128"/>
              <a:cs typeface="Arial Unicode MS" panose="020B0604020202020204" pitchFamily="50" charset="-128"/>
            </a:endParaRPr>
          </a:p>
          <a:p>
            <a:pPr lvl="1">
              <a:defRPr/>
            </a:pPr>
            <a:r>
              <a:rPr lang="en-US" altLang="ja-JP" sz="1900" dirty="0">
                <a:latin typeface="Arial Unicode MS" panose="020B0604020202020204" pitchFamily="50" charset="-128"/>
                <a:ea typeface="Arial Unicode MS" panose="020B0604020202020204" pitchFamily="50" charset="-128"/>
                <a:cs typeface="Arial Unicode MS" panose="020B0604020202020204" pitchFamily="50" charset="-128"/>
              </a:rPr>
              <a:t>Technical </a:t>
            </a:r>
            <a:r>
              <a:rPr lang="en-US" altLang="ja-JP" sz="1900" dirty="0" smtClean="0">
                <a:latin typeface="Arial Unicode MS" panose="020B0604020202020204" pitchFamily="50" charset="-128"/>
                <a:ea typeface="Arial Unicode MS" panose="020B0604020202020204" pitchFamily="50" charset="-128"/>
                <a:cs typeface="Arial Unicode MS" panose="020B0604020202020204" pitchFamily="50" charset="-128"/>
              </a:rPr>
              <a:t>Guide </a:t>
            </a:r>
            <a:r>
              <a:rPr lang="en-US" altLang="ja-JP" sz="1900" dirty="0">
                <a:latin typeface="Arial Unicode MS" panose="020B0604020202020204" pitchFamily="50" charset="-128"/>
                <a:ea typeface="Arial Unicode MS" panose="020B0604020202020204" pitchFamily="50" charset="-128"/>
                <a:cs typeface="Arial Unicode MS" panose="020B0604020202020204" pitchFamily="50" charset="-128"/>
              </a:rPr>
              <a:t>for Data Preparation for Open Data Realization</a:t>
            </a:r>
            <a:r>
              <a:rPr lang="ja-JP" altLang="en-US" sz="19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900" baseline="30000" dirty="0">
                <a:latin typeface="Arial Unicode MS" panose="020B0604020202020204" pitchFamily="50" charset="-128"/>
                <a:ea typeface="Arial Unicode MS" panose="020B0604020202020204" pitchFamily="50" charset="-128"/>
                <a:cs typeface="Arial Unicode MS" panose="020B0604020202020204" pitchFamily="50" charset="-128"/>
              </a:rPr>
              <a:t>(*1</a:t>
            </a:r>
            <a:r>
              <a:rPr lang="en-US" altLang="ja-JP" sz="1900" baseline="300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endParaRPr lang="ja-JP" altLang="en-US" sz="19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lvl="1">
              <a:defRPr/>
            </a:pPr>
            <a:r>
              <a:rPr lang="en-US" altLang="ja-JP" sz="1900" dirty="0">
                <a:latin typeface="Arial Unicode MS" panose="020B0604020202020204" pitchFamily="50" charset="-128"/>
                <a:ea typeface="Arial Unicode MS" panose="020B0604020202020204" pitchFamily="50" charset="-128"/>
                <a:cs typeface="Arial Unicode MS" panose="020B0604020202020204" pitchFamily="50" charset="-128"/>
              </a:rPr>
              <a:t>CSV Data Standards for Open Data Realization </a:t>
            </a:r>
            <a:r>
              <a:rPr lang="en-US" altLang="ja-JP" sz="1900" baseline="30000" dirty="0">
                <a:latin typeface="Arial Unicode MS" panose="020B0604020202020204" pitchFamily="50" charset="-128"/>
                <a:ea typeface="Arial Unicode MS" panose="020B0604020202020204" pitchFamily="50" charset="-128"/>
                <a:cs typeface="Arial Unicode MS" panose="020B0604020202020204" pitchFamily="50" charset="-128"/>
              </a:rPr>
              <a:t>(*2)</a:t>
            </a:r>
            <a:endParaRPr lang="ja-JP" altLang="en-US" sz="1900" baseline="30000" dirty="0">
              <a:latin typeface="Arial Unicode MS" panose="020B0604020202020204" pitchFamily="50" charset="-128"/>
              <a:ea typeface="Arial Unicode MS" panose="020B0604020202020204" pitchFamily="50" charset="-128"/>
              <a:cs typeface="Arial Unicode MS" panose="020B0604020202020204" pitchFamily="50" charset="-128"/>
            </a:endParaRPr>
          </a:p>
          <a:p>
            <a:pPr lvl="1">
              <a:defRPr/>
            </a:pPr>
            <a:r>
              <a:rPr lang="en-US" altLang="ja-JP" sz="1900" dirty="0">
                <a:latin typeface="Arial Unicode MS" panose="020B0604020202020204" pitchFamily="50" charset="-128"/>
                <a:ea typeface="Arial Unicode MS" panose="020B0604020202020204" pitchFamily="50" charset="-128"/>
                <a:cs typeface="Arial Unicode MS" panose="020B0604020202020204" pitchFamily="50" charset="-128"/>
              </a:rPr>
              <a:t>Specifications for Infrastructure Development for Collaboration for Data Circulation</a:t>
            </a:r>
            <a:r>
              <a:rPr lang="ja-JP" altLang="en-US" sz="19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900" dirty="0">
                <a:latin typeface="Arial Unicode MS" panose="020B0604020202020204" pitchFamily="50" charset="-128"/>
                <a:ea typeface="Arial Unicode MS" panose="020B0604020202020204" pitchFamily="50" charset="-128"/>
                <a:cs typeface="Arial Unicode MS" panose="020B0604020202020204" pitchFamily="50" charset="-128"/>
              </a:rPr>
              <a:t>(2012 version) </a:t>
            </a:r>
            <a:r>
              <a:rPr lang="en-US" altLang="ja-JP" sz="1900" baseline="30000" dirty="0">
                <a:latin typeface="Arial Unicode MS" panose="020B0604020202020204" pitchFamily="50" charset="-128"/>
                <a:ea typeface="Arial Unicode MS" panose="020B0604020202020204" pitchFamily="50" charset="-128"/>
                <a:cs typeface="Arial Unicode MS" panose="020B0604020202020204" pitchFamily="50" charset="-128"/>
              </a:rPr>
              <a:t>(*3</a:t>
            </a:r>
            <a:r>
              <a:rPr lang="en-US" altLang="ja-JP" sz="1900" baseline="30000" dirty="0" smtClean="0">
                <a:latin typeface="Arial Unicode MS" panose="020B0604020202020204" pitchFamily="50" charset="-128"/>
                <a:ea typeface="Arial Unicode MS" panose="020B0604020202020204" pitchFamily="50" charset="-128"/>
                <a:cs typeface="Arial Unicode MS" panose="020B0604020202020204" pitchFamily="50" charset="-128"/>
              </a:rPr>
              <a:t>)</a:t>
            </a:r>
            <a:endParaRPr lang="en-US" altLang="ja-JP" sz="21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lvl="1">
              <a:buFont typeface="Wingdings 3" pitchFamily="18" charset="2"/>
              <a:buNone/>
              <a:defRPr/>
            </a:pPr>
            <a:endParaRPr lang="en-US" altLang="ja-JP" sz="14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lvl="1">
              <a:buFont typeface="Wingdings 3" pitchFamily="18" charset="2"/>
              <a:buNone/>
              <a:defRPr/>
            </a:pPr>
            <a:r>
              <a:rPr lang="ja-JP" altLang="en-US" sz="2100" dirty="0" smtClean="0">
                <a:latin typeface="Arial Unicode MS" panose="020B0604020202020204" pitchFamily="50" charset="-128"/>
                <a:ea typeface="Arial Unicode MS" panose="020B0604020202020204" pitchFamily="50" charset="-128"/>
                <a:cs typeface="Arial Unicode MS" panose="020B0604020202020204" pitchFamily="50" charset="-128"/>
                <a:sym typeface="Wingdings" panose="05000000000000000000" pitchFamily="2" charset="2"/>
              </a:rPr>
              <a:t></a:t>
            </a:r>
            <a:r>
              <a:rPr lang="en-US" altLang="ja-JP" sz="2100" dirty="0" smtClean="0">
                <a:latin typeface="Arial Unicode MS" panose="020B0604020202020204" pitchFamily="50" charset="-128"/>
                <a:ea typeface="Arial Unicode MS" panose="020B0604020202020204" pitchFamily="50" charset="-128"/>
                <a:cs typeface="Arial Unicode MS" panose="020B0604020202020204" pitchFamily="50" charset="-128"/>
                <a:sym typeface="Wingdings" panose="05000000000000000000" pitchFamily="2" charset="2"/>
              </a:rPr>
              <a:t>   Implemented “</a:t>
            </a:r>
            <a:r>
              <a:rPr lang="en-US" altLang="ja-JP" sz="2100" dirty="0" smtClean="0">
                <a:latin typeface="Arial Unicode MS" panose="020B0604020202020204" pitchFamily="50" charset="-128"/>
                <a:ea typeface="Arial Unicode MS" panose="020B0604020202020204" pitchFamily="50" charset="-128"/>
                <a:cs typeface="Arial Unicode MS" panose="020B0604020202020204" pitchFamily="50" charset="-128"/>
              </a:rPr>
              <a:t>Call for Comments” </a:t>
            </a:r>
            <a:endParaRPr lang="ja-JP" altLang="en-US" sz="21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lvl="1">
              <a:defRPr/>
            </a:pPr>
            <a:endParaRPr lang="ja-JP" altLang="en-US" sz="1400" dirty="0" smtClean="0">
              <a:latin typeface="Arial Unicode MS" panose="020B0604020202020204" pitchFamily="50" charset="-128"/>
              <a:ea typeface="Arial Unicode MS" panose="020B0604020202020204" pitchFamily="50" charset="-128"/>
              <a:cs typeface="Arial Unicode MS" panose="020B0604020202020204" pitchFamily="50" charset="-128"/>
            </a:endParaRPr>
          </a:p>
          <a:p>
            <a:pPr>
              <a:defRPr/>
            </a:pPr>
            <a:r>
              <a:rPr lang="en-US" altLang="ja-JP" sz="2400" dirty="0" smtClean="0">
                <a:latin typeface="Arial Unicode MS" panose="020B0604020202020204" pitchFamily="50" charset="-128"/>
                <a:ea typeface="Arial Unicode MS" panose="020B0604020202020204" pitchFamily="50" charset="-128"/>
                <a:cs typeface="Arial Unicode MS" panose="020B0604020202020204" pitchFamily="50" charset="-128"/>
              </a:rPr>
              <a:t>(*1)</a:t>
            </a:r>
            <a:r>
              <a:rPr lang="ja-JP" altLang="en-US" sz="24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2400" dirty="0" smtClean="0">
                <a:latin typeface="Arial Unicode MS" panose="020B0604020202020204" pitchFamily="50" charset="-128"/>
                <a:ea typeface="Arial Unicode MS" panose="020B0604020202020204" pitchFamily="50" charset="-128"/>
                <a:cs typeface="Arial Unicode MS" panose="020B0604020202020204" pitchFamily="50" charset="-128"/>
              </a:rPr>
              <a:t>and(*2)</a:t>
            </a:r>
            <a:r>
              <a:rPr lang="ja-JP" altLang="en-US" sz="24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2400" dirty="0" smtClean="0">
                <a:latin typeface="Arial Unicode MS" panose="020B0604020202020204" pitchFamily="50" charset="-128"/>
                <a:ea typeface="Arial Unicode MS" panose="020B0604020202020204" pitchFamily="50" charset="-128"/>
                <a:cs typeface="Arial Unicode MS" panose="020B0604020202020204" pitchFamily="50" charset="-128"/>
              </a:rPr>
              <a:t>were proposed to “the E-Government Open Data Working Level Meeting”. </a:t>
            </a:r>
          </a:p>
          <a:p>
            <a:pPr lvl="1">
              <a:defRPr/>
            </a:pPr>
            <a:r>
              <a:rPr lang="en-US" altLang="ja-JP" sz="2400" dirty="0">
                <a:latin typeface="Arial Unicode MS" panose="020B0604020202020204" pitchFamily="50" charset="-128"/>
                <a:ea typeface="Arial Unicode MS" panose="020B0604020202020204" pitchFamily="50" charset="-128"/>
                <a:cs typeface="Arial Unicode MS" panose="020B0604020202020204" pitchFamily="50" charset="-128"/>
              </a:rPr>
              <a:t>The article of “</a:t>
            </a:r>
            <a:r>
              <a:rPr lang="en-US" altLang="ja-JP" sz="2400" dirty="0" err="1">
                <a:latin typeface="Arial Unicode MS" panose="020B0604020202020204" pitchFamily="50" charset="-128"/>
                <a:ea typeface="Arial Unicode MS" panose="020B0604020202020204" pitchFamily="50" charset="-128"/>
                <a:cs typeface="Arial Unicode MS" panose="020B0604020202020204" pitchFamily="50" charset="-128"/>
              </a:rPr>
              <a:t>Numerics</a:t>
            </a:r>
            <a:r>
              <a:rPr lang="en-US" altLang="ja-JP" sz="2400" dirty="0">
                <a:latin typeface="Arial Unicode MS" panose="020B0604020202020204" pitchFamily="50" charset="-128"/>
                <a:ea typeface="Arial Unicode MS" panose="020B0604020202020204" pitchFamily="50" charset="-128"/>
                <a:cs typeface="Arial Unicode MS" panose="020B0604020202020204" pitchFamily="50" charset="-128"/>
              </a:rPr>
              <a:t> (Table), </a:t>
            </a:r>
            <a:r>
              <a:rPr lang="en-US" altLang="ja-JP" sz="2400" dirty="0" smtClean="0">
                <a:latin typeface="Arial Unicode MS" panose="020B0604020202020204" pitchFamily="50" charset="-128"/>
                <a:ea typeface="Arial Unicode MS" panose="020B0604020202020204" pitchFamily="50" charset="-128"/>
                <a:cs typeface="Arial Unicode MS" panose="020B0604020202020204" pitchFamily="50" charset="-128"/>
              </a:rPr>
              <a:t>Sentences, </a:t>
            </a:r>
            <a:r>
              <a:rPr lang="en-US" altLang="ja-JP" sz="2400" dirty="0">
                <a:latin typeface="Arial Unicode MS" panose="020B0604020202020204" pitchFamily="50" charset="-128"/>
                <a:ea typeface="Arial Unicode MS" panose="020B0604020202020204" pitchFamily="50" charset="-128"/>
                <a:cs typeface="Arial Unicode MS" panose="020B0604020202020204" pitchFamily="50" charset="-128"/>
              </a:rPr>
              <a:t>Points to Note for Data Preparation for Geospatial Information (the Guideline is attached</a:t>
            </a:r>
            <a:r>
              <a:rPr lang="en-US" altLang="ja-JP" sz="24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2400" dirty="0">
                <a:latin typeface="Arial Unicode MS" panose="020B0604020202020204" pitchFamily="50" charset="-128"/>
                <a:ea typeface="Arial Unicode MS" panose="020B0604020202020204" pitchFamily="50" charset="-128"/>
                <a:cs typeface="Arial Unicode MS" panose="020B0604020202020204" pitchFamily="50" charset="-128"/>
              </a:rPr>
              <a:t>(*4)</a:t>
            </a:r>
            <a:r>
              <a:rPr lang="en-US" altLang="ja-JP" sz="24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2400" dirty="0">
                <a:latin typeface="Arial Unicode MS" panose="020B0604020202020204" pitchFamily="50" charset="-128"/>
                <a:ea typeface="Arial Unicode MS" panose="020B0604020202020204" pitchFamily="50" charset="-128"/>
                <a:cs typeface="Arial Unicode MS" panose="020B0604020202020204" pitchFamily="50" charset="-128"/>
              </a:rPr>
              <a:t>was based on the documents the Technical Committee presented. </a:t>
            </a:r>
            <a:endParaRPr lang="ja-JP" altLang="en-US" sz="2400" dirty="0"/>
          </a:p>
          <a:p>
            <a:pPr marL="274638" lvl="1" indent="0">
              <a:buFont typeface="Wingdings 3" pitchFamily="18" charset="2"/>
              <a:buNone/>
              <a:defRPr/>
            </a:pPr>
            <a:endParaRPr lang="ja-JP" altLang="en-US" sz="2100" dirty="0" smtClean="0">
              <a:latin typeface="ヒラギノ角ゴ ProN W3" pitchFamily="-1" charset="-128"/>
              <a:ea typeface="ヒラギノ角ゴ ProN W3" pitchFamily="-1" charset="-128"/>
            </a:endParaRPr>
          </a:p>
          <a:p>
            <a:pPr lvl="1">
              <a:defRPr/>
            </a:pPr>
            <a:endParaRPr lang="ja-JP" altLang="en-US" sz="2100" dirty="0" smtClean="0">
              <a:latin typeface="ヒラギノ角ゴ ProN W3" pitchFamily="-1" charset="-128"/>
              <a:ea typeface="ヒラギノ角ゴ ProN W3" pitchFamily="-1" charset="-128"/>
            </a:endParaRPr>
          </a:p>
          <a:p>
            <a:pPr lvl="1">
              <a:defRPr/>
            </a:pPr>
            <a:endParaRPr lang="ja-JP" altLang="en-US" sz="2100" dirty="0" smtClean="0">
              <a:latin typeface="ヒラギノ角ゴ ProN W3" pitchFamily="-1" charset="-128"/>
              <a:ea typeface="ヒラギノ角ゴ ProN W3" pitchFamily="-1" charset="-128"/>
            </a:endParaRPr>
          </a:p>
          <a:p>
            <a:pPr>
              <a:defRPr/>
            </a:pPr>
            <a:endParaRPr lang="ja-JP" altLang="en-US" sz="2400" dirty="0" smtClean="0">
              <a:latin typeface="ヒラギノ角ゴ ProN W6" pitchFamily="-1" charset="-128"/>
              <a:ea typeface="ヒラギノ角ゴ ProN W6" pitchFamily="-1" charset="-128"/>
            </a:endParaRPr>
          </a:p>
        </p:txBody>
      </p:sp>
      <p:sp>
        <p:nvSpPr>
          <p:cNvPr id="14340" name="スライド番号プレースホルダー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itchFamily="18" charset="2"/>
              <a:buChar char=""/>
              <a:defRPr kumimoji="1" sz="2600">
                <a:solidFill>
                  <a:schemeClr val="tx1"/>
                </a:solidFill>
                <a:latin typeface="ヒラギノ角ゴ ProN W6" pitchFamily="-1" charset="-128"/>
                <a:ea typeface="ヒラギノ角ゴ ProN W6" pitchFamily="-1" charset="-128"/>
              </a:defRPr>
            </a:lvl1pPr>
            <a:lvl2pPr marL="37931725" indent="-37474525">
              <a:spcBef>
                <a:spcPts val="500"/>
              </a:spcBef>
              <a:buClr>
                <a:schemeClr val="accent2"/>
              </a:buClr>
              <a:buSzPct val="76000"/>
              <a:buFont typeface="Wingdings 3" pitchFamily="18" charset="2"/>
              <a:buChar char=""/>
              <a:defRPr kumimoji="1" sz="2300">
                <a:solidFill>
                  <a:schemeClr val="tx1"/>
                </a:solidFill>
                <a:latin typeface="ヒラギノ角ゴ ProN W3" pitchFamily="-1" charset="-128"/>
                <a:ea typeface="ヒラギノ角ゴ ProN W3" pitchFamily="-1" charset="-128"/>
              </a:defRPr>
            </a:lvl2pPr>
            <a:lvl3pPr marL="1143000" indent="-228600">
              <a:spcBef>
                <a:spcPts val="500"/>
              </a:spcBef>
              <a:buClr>
                <a:srgbClr val="BCBCBC"/>
              </a:buClr>
              <a:buSzPct val="76000"/>
              <a:buFont typeface="Wingdings 3" pitchFamily="18" charset="2"/>
              <a:buChar char=""/>
              <a:defRPr kumimoji="1" sz="2000">
                <a:solidFill>
                  <a:schemeClr val="tx1"/>
                </a:solidFill>
                <a:latin typeface="ヒラギノ角ゴ ProN W3" pitchFamily="-1" charset="-128"/>
                <a:ea typeface="ヒラギノ角ゴ ProN W3" pitchFamily="-1" charset="-128"/>
              </a:defRPr>
            </a:lvl3pPr>
            <a:lvl4pPr marL="1600200" indent="-228600">
              <a:spcBef>
                <a:spcPts val="400"/>
              </a:spcBef>
              <a:buClr>
                <a:srgbClr val="8BA2B4"/>
              </a:buClr>
              <a:buSzPct val="70000"/>
              <a:buFont typeface="Wingdings" pitchFamily="2" charset="2"/>
              <a:buChar char=""/>
              <a:defRPr kumimoji="1">
                <a:solidFill>
                  <a:schemeClr val="tx1"/>
                </a:solidFill>
                <a:latin typeface="ヒラギノ角ゴ ProN W3" pitchFamily="-1" charset="-128"/>
                <a:ea typeface="ヒラギノ角ゴ ProN W3" pitchFamily="-1" charset="-128"/>
              </a:defRPr>
            </a:lvl4pPr>
            <a:lvl5pPr marL="2057400" indent="-228600">
              <a:spcBef>
                <a:spcPts val="300"/>
              </a:spcBef>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5pPr>
            <a:lvl6pPr marL="25146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6pPr>
            <a:lvl7pPr marL="29718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7pPr>
            <a:lvl8pPr marL="34290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8pPr>
            <a:lvl9pPr marL="38862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9pPr>
          </a:lstStyle>
          <a:p>
            <a:pPr>
              <a:spcBef>
                <a:spcPct val="0"/>
              </a:spcBef>
              <a:buClrTx/>
              <a:buSzTx/>
              <a:buFontTx/>
              <a:buNone/>
            </a:pPr>
            <a:fld id="{764B4FE6-DA36-4909-B12C-3428743B6216}" type="slidenum">
              <a:rPr lang="ja-JP" altLang="en-US" sz="1400">
                <a:solidFill>
                  <a:schemeClr val="tx2"/>
                </a:solidFill>
                <a:latin typeface="Arial" pitchFamily="34" charset="0"/>
                <a:ea typeface="ＭＳ Ｐゴシック" pitchFamily="50" charset="-128"/>
              </a:rPr>
              <a:pPr>
                <a:spcBef>
                  <a:spcPct val="0"/>
                </a:spcBef>
                <a:buClrTx/>
                <a:buSzTx/>
                <a:buFontTx/>
                <a:buNone/>
              </a:pPr>
              <a:t>6</a:t>
            </a:fld>
            <a:endParaRPr lang="ja-JP" altLang="en-US" sz="1400">
              <a:solidFill>
                <a:schemeClr val="tx2"/>
              </a:solidFill>
              <a:latin typeface="Arial" pitchFamily="34" charset="0"/>
              <a:ea typeface="ＭＳ Ｐゴシック" pitchFamily="50" charset="-128"/>
            </a:endParaRPr>
          </a:p>
        </p:txBody>
      </p:sp>
      <p:sp>
        <p:nvSpPr>
          <p:cNvPr id="14341" name="コンテンツ プレースホルダー 1"/>
          <p:cNvSpPr txBox="1">
            <a:spLocks/>
          </p:cNvSpPr>
          <p:nvPr/>
        </p:nvSpPr>
        <p:spPr bwMode="auto">
          <a:xfrm>
            <a:off x="7888288" y="893763"/>
            <a:ext cx="1009650" cy="544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4161750" indent="-24161750">
              <a:spcBef>
                <a:spcPts val="600"/>
              </a:spcBef>
              <a:buClr>
                <a:schemeClr val="accent1"/>
              </a:buClr>
              <a:buSzPct val="76000"/>
              <a:buFont typeface="Wingdings 3" pitchFamily="18" charset="2"/>
              <a:buChar char=""/>
              <a:defRPr kumimoji="1" sz="2600">
                <a:solidFill>
                  <a:schemeClr val="tx1"/>
                </a:solidFill>
                <a:latin typeface="ヒラギノ角ゴ ProN W6" pitchFamily="-1" charset="-128"/>
                <a:ea typeface="ヒラギノ角ゴ ProN W6" pitchFamily="-1" charset="-128"/>
              </a:defRPr>
            </a:lvl1pPr>
            <a:lvl2pPr marL="547688" indent="-273050">
              <a:spcBef>
                <a:spcPts val="500"/>
              </a:spcBef>
              <a:buClr>
                <a:schemeClr val="accent2"/>
              </a:buClr>
              <a:buSzPct val="76000"/>
              <a:buFont typeface="Wingdings 3" pitchFamily="18" charset="2"/>
              <a:buChar char=""/>
              <a:defRPr kumimoji="1" sz="2300">
                <a:solidFill>
                  <a:schemeClr val="tx1"/>
                </a:solidFill>
                <a:latin typeface="ヒラギノ角ゴ ProN W3" pitchFamily="-1" charset="-128"/>
                <a:ea typeface="ヒラギノ角ゴ ProN W3" pitchFamily="-1" charset="-128"/>
              </a:defRPr>
            </a:lvl2pPr>
            <a:lvl3pPr marL="1143000" indent="-228600">
              <a:spcBef>
                <a:spcPts val="500"/>
              </a:spcBef>
              <a:buClr>
                <a:srgbClr val="BCBCBC"/>
              </a:buClr>
              <a:buSzPct val="76000"/>
              <a:buFont typeface="Wingdings 3" pitchFamily="18" charset="2"/>
              <a:buChar char=""/>
              <a:defRPr kumimoji="1" sz="2000">
                <a:solidFill>
                  <a:schemeClr val="tx1"/>
                </a:solidFill>
                <a:latin typeface="ヒラギノ角ゴ ProN W3" pitchFamily="-1" charset="-128"/>
                <a:ea typeface="ヒラギノ角ゴ ProN W3" pitchFamily="-1" charset="-128"/>
              </a:defRPr>
            </a:lvl3pPr>
            <a:lvl4pPr marL="1600200" indent="-228600">
              <a:spcBef>
                <a:spcPts val="400"/>
              </a:spcBef>
              <a:buClr>
                <a:srgbClr val="8BA2B4"/>
              </a:buClr>
              <a:buSzPct val="70000"/>
              <a:buFont typeface="Wingdings" pitchFamily="2" charset="2"/>
              <a:buChar char=""/>
              <a:defRPr kumimoji="1">
                <a:solidFill>
                  <a:schemeClr val="tx1"/>
                </a:solidFill>
                <a:latin typeface="ヒラギノ角ゴ ProN W3" pitchFamily="-1" charset="-128"/>
                <a:ea typeface="ヒラギノ角ゴ ProN W3" pitchFamily="-1" charset="-128"/>
              </a:defRPr>
            </a:lvl4pPr>
            <a:lvl5pPr marL="2057400" indent="-228600">
              <a:spcBef>
                <a:spcPts val="300"/>
              </a:spcBef>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5pPr>
            <a:lvl6pPr marL="25146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6pPr>
            <a:lvl7pPr marL="29718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7pPr>
            <a:lvl8pPr marL="34290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8pPr>
            <a:lvl9pPr marL="38862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9pPr>
          </a:lstStyle>
          <a:p>
            <a:pPr lvl="1">
              <a:spcBef>
                <a:spcPts val="300"/>
              </a:spcBef>
            </a:pPr>
            <a:endParaRPr lang="ja-JP" altLang="en-US" sz="1800">
              <a:latin typeface="Arial" pitchFamily="34" charset="0"/>
              <a:ea typeface="ＭＳ Ｐゴシック" pitchFamily="50" charset="-128"/>
            </a:endParaRPr>
          </a:p>
        </p:txBody>
      </p:sp>
      <p:sp>
        <p:nvSpPr>
          <p:cNvPr id="14342" name="テキスト ボックス 1"/>
          <p:cNvSpPr txBox="1">
            <a:spLocks noChangeArrowheads="1"/>
          </p:cNvSpPr>
          <p:nvPr/>
        </p:nvSpPr>
        <p:spPr bwMode="auto">
          <a:xfrm>
            <a:off x="650875" y="5470525"/>
            <a:ext cx="7459663"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76000"/>
              <a:buFont typeface="Wingdings 3" pitchFamily="18" charset="2"/>
              <a:buChar char=""/>
              <a:defRPr kumimoji="1" sz="2600">
                <a:solidFill>
                  <a:schemeClr val="tx1"/>
                </a:solidFill>
                <a:latin typeface="ヒラギノ角ゴ ProN W6" pitchFamily="-1" charset="-128"/>
                <a:ea typeface="ヒラギノ角ゴ ProN W6" pitchFamily="-1" charset="-128"/>
              </a:defRPr>
            </a:lvl1pPr>
            <a:lvl2pPr marL="37931725" indent="-37474525">
              <a:spcBef>
                <a:spcPts val="500"/>
              </a:spcBef>
              <a:buClr>
                <a:schemeClr val="accent2"/>
              </a:buClr>
              <a:buSzPct val="76000"/>
              <a:buFont typeface="Wingdings 3" pitchFamily="18" charset="2"/>
              <a:buChar char=""/>
              <a:defRPr kumimoji="1" sz="2300">
                <a:solidFill>
                  <a:schemeClr val="tx1"/>
                </a:solidFill>
                <a:latin typeface="ヒラギノ角ゴ ProN W3" pitchFamily="-1" charset="-128"/>
                <a:ea typeface="ヒラギノ角ゴ ProN W3" pitchFamily="-1" charset="-128"/>
              </a:defRPr>
            </a:lvl2pPr>
            <a:lvl3pPr marL="1143000" indent="-228600">
              <a:spcBef>
                <a:spcPts val="500"/>
              </a:spcBef>
              <a:buClr>
                <a:srgbClr val="BCBCBC"/>
              </a:buClr>
              <a:buSzPct val="76000"/>
              <a:buFont typeface="Wingdings 3" pitchFamily="18" charset="2"/>
              <a:buChar char=""/>
              <a:defRPr kumimoji="1" sz="2000">
                <a:solidFill>
                  <a:schemeClr val="tx1"/>
                </a:solidFill>
                <a:latin typeface="ヒラギノ角ゴ ProN W3" pitchFamily="-1" charset="-128"/>
                <a:ea typeface="ヒラギノ角ゴ ProN W3" pitchFamily="-1" charset="-128"/>
              </a:defRPr>
            </a:lvl3pPr>
            <a:lvl4pPr marL="1600200" indent="-228600">
              <a:spcBef>
                <a:spcPts val="400"/>
              </a:spcBef>
              <a:buClr>
                <a:srgbClr val="8BA2B4"/>
              </a:buClr>
              <a:buSzPct val="70000"/>
              <a:buFont typeface="Wingdings" pitchFamily="2" charset="2"/>
              <a:buChar char=""/>
              <a:defRPr kumimoji="1">
                <a:solidFill>
                  <a:schemeClr val="tx1"/>
                </a:solidFill>
                <a:latin typeface="ヒラギノ角ゴ ProN W3" pitchFamily="-1" charset="-128"/>
                <a:ea typeface="ヒラギノ角ゴ ProN W3" pitchFamily="-1" charset="-128"/>
              </a:defRPr>
            </a:lvl4pPr>
            <a:lvl5pPr marL="2057400" indent="-228600">
              <a:spcBef>
                <a:spcPts val="300"/>
              </a:spcBef>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5pPr>
            <a:lvl6pPr marL="25146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6pPr>
            <a:lvl7pPr marL="29718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7pPr>
            <a:lvl8pPr marL="34290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8pPr>
            <a:lvl9pPr marL="38862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9pPr>
          </a:lstStyle>
          <a:p>
            <a:pPr eaLnBrk="1" hangingPunct="1">
              <a:spcBef>
                <a:spcPct val="0"/>
              </a:spcBef>
              <a:buClrTx/>
              <a:buSzTx/>
              <a:buFontTx/>
              <a:buNone/>
            </a:pPr>
            <a:r>
              <a:rPr lang="en-US" altLang="ja-JP" sz="1400">
                <a:latin typeface="Arial" pitchFamily="34" charset="0"/>
                <a:ea typeface="ＭＳ Ｐゴシック" pitchFamily="50" charset="-128"/>
              </a:rPr>
              <a:t>(*1) See the 3</a:t>
            </a:r>
            <a:r>
              <a:rPr lang="en-US" altLang="ja-JP" sz="1400" baseline="30000">
                <a:latin typeface="Arial" pitchFamily="34" charset="0"/>
                <a:ea typeface="ＭＳ Ｐゴシック" pitchFamily="50" charset="-128"/>
              </a:rPr>
              <a:t>rd</a:t>
            </a:r>
            <a:r>
              <a:rPr lang="en-US" altLang="ja-JP" sz="1400">
                <a:latin typeface="Arial" pitchFamily="34" charset="0"/>
                <a:ea typeface="ＭＳ Ｐゴシック" pitchFamily="50" charset="-128"/>
              </a:rPr>
              <a:t> TC Ref. 3-4</a:t>
            </a:r>
            <a:r>
              <a:rPr lang="ja-JP" altLang="en-US" sz="1400">
                <a:latin typeface="Arial" pitchFamily="34" charset="0"/>
                <a:ea typeface="ＭＳ Ｐゴシック" pitchFamily="50" charset="-128"/>
              </a:rPr>
              <a:t> </a:t>
            </a:r>
            <a:r>
              <a:rPr lang="en-US" altLang="ja-JP" sz="1400">
                <a:latin typeface="Arial" pitchFamily="34" charset="0"/>
                <a:ea typeface="ＭＳ Ｐゴシック" pitchFamily="50" charset="-128"/>
              </a:rPr>
              <a:t>http://www.opendata.gr.jp/committee/technical/documents.php</a:t>
            </a:r>
          </a:p>
          <a:p>
            <a:pPr eaLnBrk="1" hangingPunct="1">
              <a:spcBef>
                <a:spcPct val="0"/>
              </a:spcBef>
              <a:buClrTx/>
              <a:buSzTx/>
              <a:buFontTx/>
              <a:buNone/>
            </a:pPr>
            <a:r>
              <a:rPr lang="en-US" altLang="ja-JP" sz="1400">
                <a:latin typeface="Arial" pitchFamily="34" charset="0"/>
                <a:ea typeface="ＭＳ Ｐゴシック" pitchFamily="50" charset="-128"/>
              </a:rPr>
              <a:t>(*2) See the 3</a:t>
            </a:r>
            <a:r>
              <a:rPr lang="en-US" altLang="ja-JP" sz="1400" baseline="30000">
                <a:latin typeface="Arial" pitchFamily="34" charset="0"/>
                <a:ea typeface="ＭＳ Ｐゴシック" pitchFamily="50" charset="-128"/>
              </a:rPr>
              <a:t>rd</a:t>
            </a:r>
            <a:r>
              <a:rPr lang="en-US" altLang="ja-JP" sz="1400">
                <a:latin typeface="Arial" pitchFamily="34" charset="0"/>
                <a:ea typeface="ＭＳ Ｐゴシック" pitchFamily="50" charset="-128"/>
              </a:rPr>
              <a:t> TC Ref. 3-6</a:t>
            </a:r>
            <a:r>
              <a:rPr lang="ja-JP" altLang="en-US" sz="1400">
                <a:latin typeface="Arial" pitchFamily="34" charset="0"/>
                <a:ea typeface="ＭＳ Ｐゴシック" pitchFamily="50" charset="-128"/>
              </a:rPr>
              <a:t> </a:t>
            </a:r>
            <a:r>
              <a:rPr lang="en-US" altLang="ja-JP" sz="1400">
                <a:latin typeface="Arial" pitchFamily="34" charset="0"/>
                <a:ea typeface="ＭＳ Ｐゴシック" pitchFamily="50" charset="-128"/>
              </a:rPr>
              <a:t>http://www.opendata.gr.jp/committee/technical/documents.php</a:t>
            </a:r>
          </a:p>
          <a:p>
            <a:pPr eaLnBrk="1" hangingPunct="1">
              <a:spcBef>
                <a:spcPct val="0"/>
              </a:spcBef>
              <a:buClrTx/>
              <a:buSzTx/>
              <a:buFontTx/>
              <a:buNone/>
            </a:pPr>
            <a:r>
              <a:rPr lang="en-US" altLang="ja-JP" sz="1400">
                <a:latin typeface="Arial" pitchFamily="34" charset="0"/>
                <a:ea typeface="ＭＳ Ｐゴシック" pitchFamily="50" charset="-128"/>
              </a:rPr>
              <a:t>(*3) See the 4</a:t>
            </a:r>
            <a:r>
              <a:rPr lang="en-US" altLang="ja-JP" sz="1400" baseline="30000">
                <a:latin typeface="Arial" pitchFamily="34" charset="0"/>
                <a:ea typeface="ＭＳ Ｐゴシック" pitchFamily="50" charset="-128"/>
              </a:rPr>
              <a:t>th</a:t>
            </a:r>
            <a:r>
              <a:rPr lang="en-US" altLang="ja-JP" sz="1400">
                <a:latin typeface="Arial" pitchFamily="34" charset="0"/>
                <a:ea typeface="ＭＳ Ｐゴシック" pitchFamily="50" charset="-128"/>
              </a:rPr>
              <a:t> TC Ref. 2-4</a:t>
            </a:r>
            <a:r>
              <a:rPr lang="ja-JP" altLang="en-US" sz="1400">
                <a:latin typeface="Arial" pitchFamily="34" charset="0"/>
                <a:ea typeface="ＭＳ Ｐゴシック" pitchFamily="50" charset="-128"/>
              </a:rPr>
              <a:t> </a:t>
            </a:r>
            <a:r>
              <a:rPr lang="en-US" altLang="ja-JP" sz="1400">
                <a:latin typeface="Arial" pitchFamily="34" charset="0"/>
                <a:ea typeface="ＭＳ Ｐゴシック" pitchFamily="50" charset="-128"/>
              </a:rPr>
              <a:t>http://www.opendata.gr.jp/committee/technical/documents.php</a:t>
            </a:r>
          </a:p>
          <a:p>
            <a:pPr eaLnBrk="1" hangingPunct="1">
              <a:spcBef>
                <a:spcPct val="0"/>
              </a:spcBef>
              <a:buClrTx/>
              <a:buSzTx/>
              <a:buFontTx/>
              <a:buNone/>
            </a:pPr>
            <a:r>
              <a:rPr lang="en-US" altLang="ja-JP" sz="1400">
                <a:latin typeface="Arial" pitchFamily="34" charset="0"/>
                <a:ea typeface="ＭＳ Ｐゴシック" pitchFamily="50" charset="-128"/>
              </a:rPr>
              <a:t>(*4) http://www.kantei.go.jp/jp/singi/it2/info/h250524-g2.pdf</a:t>
            </a:r>
            <a:endParaRPr lang="ja-JP" altLang="en-US" sz="1400">
              <a:latin typeface="Arial" pitchFamily="34" charset="0"/>
              <a:ea typeface="ＭＳ Ｐゴシック" pitchFamily="50" charset="-128"/>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タイトル 1"/>
          <p:cNvSpPr>
            <a:spLocks noGrp="1"/>
          </p:cNvSpPr>
          <p:nvPr>
            <p:ph type="title"/>
          </p:nvPr>
        </p:nvSpPr>
        <p:spPr>
          <a:xfrm>
            <a:off x="446088" y="12700"/>
            <a:ext cx="7173912" cy="738188"/>
          </a:xfrm>
        </p:spPr>
        <p:txBody>
          <a:bodyPr/>
          <a:lstStyle/>
          <a:p>
            <a:pPr algn="ctr"/>
            <a:r>
              <a:rPr lang="en-US" altLang="ja-JP" sz="1800" smtClean="0">
                <a:latin typeface="Arial Unicode MS" pitchFamily="50" charset="-128"/>
                <a:ea typeface="Arial Unicode MS" pitchFamily="50" charset="-128"/>
                <a:cs typeface="Arial Unicode MS" pitchFamily="50" charset="-128"/>
              </a:rPr>
              <a:t>Proposal to the E-Government Open Data Working Level Meeting</a:t>
            </a:r>
            <a:endParaRPr lang="ja-JP" altLang="en-US" sz="1800" smtClean="0">
              <a:latin typeface="Arial Unicode MS" pitchFamily="50" charset="-128"/>
              <a:ea typeface="Arial Unicode MS" pitchFamily="50" charset="-128"/>
              <a:cs typeface="Arial Unicode MS" pitchFamily="50" charset="-128"/>
            </a:endParaRPr>
          </a:p>
        </p:txBody>
      </p:sp>
      <p:sp>
        <p:nvSpPr>
          <p:cNvPr id="9" name="コンテンツ プレースホルダ 8"/>
          <p:cNvSpPr>
            <a:spLocks noGrp="1"/>
          </p:cNvSpPr>
          <p:nvPr>
            <p:ph sz="quarter" idx="1"/>
          </p:nvPr>
        </p:nvSpPr>
        <p:spPr>
          <a:xfrm>
            <a:off x="457200" y="1027113"/>
            <a:ext cx="8235950" cy="4803775"/>
          </a:xfrm>
        </p:spPr>
        <p:txBody>
          <a:bodyPr>
            <a:normAutofit/>
          </a:bodyPr>
          <a:lstStyle/>
          <a:p>
            <a:pPr>
              <a:lnSpc>
                <a:spcPct val="80000"/>
              </a:lnSpc>
              <a:defRPr/>
            </a:pPr>
            <a:r>
              <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rPr>
              <a:t>The Technical Committee proposes followings based on the consideration made so far.</a:t>
            </a:r>
            <a:r>
              <a:rPr lang="ja-JP" altLang="en-US" sz="1600" dirty="0" smtClean="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rPr>
              <a:t>We hope you could use them as reference, taking account of trials made by other government organizations, for legislation of promotion of open data to be discussed in the E-Government Open Data Working Level Meeting</a:t>
            </a:r>
            <a:r>
              <a:rPr lang="en-US" altLang="ja-JP" sz="1600" b="1" dirty="0" smtClean="0">
                <a:latin typeface="Arial Unicode MS" panose="020B0604020202020204" pitchFamily="50" charset="-128"/>
                <a:ea typeface="Arial Unicode MS" panose="020B0604020202020204" pitchFamily="50" charset="-128"/>
                <a:cs typeface="Arial Unicode MS" panose="020B0604020202020204" pitchFamily="50" charset="-128"/>
              </a:rPr>
              <a:t>.</a:t>
            </a:r>
            <a:endParaRPr lang="en-US" altLang="ja-JP" sz="1600" dirty="0" smtClean="0"/>
          </a:p>
          <a:p>
            <a:pPr marL="0" indent="0">
              <a:lnSpc>
                <a:spcPct val="80000"/>
              </a:lnSpc>
              <a:buFont typeface="Wingdings 3" pitchFamily="18" charset="2"/>
              <a:buNone/>
              <a:defRPr/>
            </a:pPr>
            <a:endParaRPr lang="en-US" altLang="ja-JP" sz="1200" dirty="0" smtClean="0">
              <a:latin typeface="ヒラギノ角ゴ ProN W6" pitchFamily="-1" charset="-128"/>
              <a:ea typeface="ヒラギノ角ゴ ProN W6" pitchFamily="-1" charset="-128"/>
            </a:endParaRPr>
          </a:p>
          <a:p>
            <a:pPr lvl="1">
              <a:lnSpc>
                <a:spcPct val="80000"/>
              </a:lnSpc>
              <a:defRPr/>
            </a:pPr>
            <a:r>
              <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rPr>
              <a:t>For </a:t>
            </a:r>
            <a:r>
              <a:rPr lang="en-US" altLang="ja-JP" sz="1600" dirty="0">
                <a:latin typeface="Arial Unicode MS" panose="020B0604020202020204" pitchFamily="50" charset="-128"/>
                <a:ea typeface="Arial Unicode MS" panose="020B0604020202020204" pitchFamily="50" charset="-128"/>
                <a:cs typeface="Arial Unicode MS" panose="020B0604020202020204" pitchFamily="50" charset="-128"/>
              </a:rPr>
              <a:t>your consideration of data structure and format for transforming the existing data in tabular or document formats, geographical data and real-time data to be used for open data, we suggest to consult the draft Technical Guides and draft Specifications which have been considered by the Technical Committee.</a:t>
            </a:r>
            <a:endParaRPr lang="ja-JP" altLang="en-US" sz="1600" dirty="0">
              <a:latin typeface="Arial Unicode MS" panose="020B0604020202020204" pitchFamily="50" charset="-128"/>
              <a:ea typeface="Arial Unicode MS" panose="020B0604020202020204" pitchFamily="50" charset="-128"/>
              <a:cs typeface="Arial Unicode MS" panose="020B0604020202020204" pitchFamily="50" charset="-128"/>
            </a:endParaRPr>
          </a:p>
          <a:p>
            <a:pPr lvl="1">
              <a:lnSpc>
                <a:spcPct val="80000"/>
              </a:lnSpc>
              <a:defRPr/>
            </a:pPr>
            <a:endParaRPr lang="ja-JP" altLang="en-US" sz="1600" dirty="0" smtClean="0">
              <a:latin typeface="ヒラギノ角ゴ ProN W3" pitchFamily="-1" charset="-128"/>
              <a:ea typeface="ヒラギノ角ゴ ProN W3" pitchFamily="-1" charset="-128"/>
            </a:endParaRPr>
          </a:p>
          <a:p>
            <a:pPr lvl="1">
              <a:lnSpc>
                <a:spcPct val="80000"/>
              </a:lnSpc>
              <a:defRPr/>
            </a:pPr>
            <a:r>
              <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rPr>
              <a:t>For </a:t>
            </a:r>
            <a:r>
              <a:rPr lang="en-US" altLang="ja-JP" sz="1600" dirty="0">
                <a:latin typeface="Arial Unicode MS" panose="020B0604020202020204" pitchFamily="50" charset="-128"/>
                <a:ea typeface="Arial Unicode MS" panose="020B0604020202020204" pitchFamily="50" charset="-128"/>
                <a:cs typeface="Arial Unicode MS" panose="020B0604020202020204" pitchFamily="50" charset="-128"/>
              </a:rPr>
              <a:t>your consideration of the API where the government is to post the open data, and high specification data format, it is advised to refer to the “1</a:t>
            </a:r>
            <a:r>
              <a:rPr lang="en-US" altLang="ja-JP" sz="1600" baseline="30000" dirty="0">
                <a:latin typeface="Arial Unicode MS" panose="020B0604020202020204" pitchFamily="50" charset="-128"/>
                <a:ea typeface="Arial Unicode MS" panose="020B0604020202020204" pitchFamily="50" charset="-128"/>
                <a:cs typeface="Arial Unicode MS" panose="020B0604020202020204" pitchFamily="50" charset="-128"/>
              </a:rPr>
              <a:t>st</a:t>
            </a:r>
            <a:r>
              <a:rPr lang="en-US" altLang="ja-JP" sz="1600" dirty="0">
                <a:latin typeface="Arial Unicode MS" panose="020B0604020202020204" pitchFamily="50" charset="-128"/>
                <a:ea typeface="Arial Unicode MS" panose="020B0604020202020204" pitchFamily="50" charset="-128"/>
                <a:cs typeface="Arial Unicode MS" panose="020B0604020202020204" pitchFamily="50" charset="-128"/>
              </a:rPr>
              <a:t> version (Draft) of Specifications for Infrastructure Development for Collaboration for Data Circulation (2012)” which was discussed and prepared by the Technical Committee.</a:t>
            </a:r>
            <a:endParaRPr lang="ja-JP" altLang="en-US" sz="1600" dirty="0">
              <a:latin typeface="Arial Unicode MS" panose="020B0604020202020204" pitchFamily="50" charset="-128"/>
              <a:ea typeface="Arial Unicode MS" panose="020B0604020202020204" pitchFamily="50" charset="-128"/>
              <a:cs typeface="Arial Unicode MS" panose="020B0604020202020204" pitchFamily="50" charset="-128"/>
            </a:endParaRPr>
          </a:p>
          <a:p>
            <a:pPr lvl="1">
              <a:lnSpc>
                <a:spcPct val="80000"/>
              </a:lnSpc>
              <a:defRPr/>
            </a:pPr>
            <a:endParaRPr lang="ja-JP" altLang="en-US" sz="2100" dirty="0" smtClean="0">
              <a:latin typeface="ヒラギノ角ゴ ProN W3" pitchFamily="-1" charset="-128"/>
              <a:ea typeface="ヒラギノ角ゴ ProN W3" pitchFamily="-1" charset="-128"/>
            </a:endParaRPr>
          </a:p>
          <a:p>
            <a:pPr lvl="1">
              <a:lnSpc>
                <a:spcPct val="80000"/>
              </a:lnSpc>
              <a:defRPr/>
            </a:pPr>
            <a:r>
              <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rPr>
              <a:t>For </a:t>
            </a:r>
            <a:r>
              <a:rPr lang="en-US" altLang="ja-JP" sz="1600" dirty="0">
                <a:latin typeface="Arial Unicode MS" panose="020B0604020202020204" pitchFamily="50" charset="-128"/>
                <a:ea typeface="Arial Unicode MS" panose="020B0604020202020204" pitchFamily="50" charset="-128"/>
                <a:cs typeface="Arial Unicode MS" panose="020B0604020202020204" pitchFamily="50" charset="-128"/>
              </a:rPr>
              <a:t>realization of open data of the government-owned information, it is indispensable to prepare the data disclosure policy and guidelines for ensuring the data reliability in addition to </a:t>
            </a:r>
            <a:r>
              <a:rPr lang="en-US" altLang="ja-JP" sz="1600" dirty="0" smtClean="0">
                <a:latin typeface="Arial Unicode MS" panose="020B0604020202020204" pitchFamily="50" charset="-128"/>
                <a:ea typeface="Arial Unicode MS" panose="020B0604020202020204" pitchFamily="50" charset="-128"/>
                <a:cs typeface="Arial Unicode MS" panose="020B0604020202020204" pitchFamily="50" charset="-128"/>
              </a:rPr>
              <a:t>rule setting </a:t>
            </a:r>
            <a:r>
              <a:rPr lang="en-US" altLang="ja-JP" sz="1600" dirty="0">
                <a:latin typeface="Arial Unicode MS" panose="020B0604020202020204" pitchFamily="50" charset="-128"/>
                <a:ea typeface="Arial Unicode MS" panose="020B0604020202020204" pitchFamily="50" charset="-128"/>
                <a:cs typeface="Arial Unicode MS" panose="020B0604020202020204" pitchFamily="50" charset="-128"/>
              </a:rPr>
              <a:t>of formats. The environment consolidation including the preparation of manuals and tool templates as well as staff training is another requirement.</a:t>
            </a:r>
            <a:r>
              <a:rPr lang="ja-JP" altLang="en-US" sz="16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en-US" altLang="ja-JP" sz="1600" dirty="0">
                <a:latin typeface="Arial Unicode MS" panose="020B0604020202020204" pitchFamily="50" charset="-128"/>
                <a:ea typeface="Arial Unicode MS" panose="020B0604020202020204" pitchFamily="50" charset="-128"/>
                <a:cs typeface="Arial Unicode MS" panose="020B0604020202020204" pitchFamily="50" charset="-128"/>
              </a:rPr>
              <a:t>Your parallel consideration for these matters is highly appreciated. </a:t>
            </a:r>
            <a:endParaRPr lang="ja-JP" altLang="en-US" sz="1600"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sp>
        <p:nvSpPr>
          <p:cNvPr id="15364" name="スライド番号プレースホルダー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itchFamily="18" charset="2"/>
              <a:buChar char=""/>
              <a:defRPr kumimoji="1" sz="2600">
                <a:solidFill>
                  <a:schemeClr val="tx1"/>
                </a:solidFill>
                <a:latin typeface="ヒラギノ角ゴ ProN W6" pitchFamily="-1" charset="-128"/>
                <a:ea typeface="ヒラギノ角ゴ ProN W6" pitchFamily="-1" charset="-128"/>
              </a:defRPr>
            </a:lvl1pPr>
            <a:lvl2pPr marL="37931725" indent="-37474525">
              <a:spcBef>
                <a:spcPts val="500"/>
              </a:spcBef>
              <a:buClr>
                <a:schemeClr val="accent2"/>
              </a:buClr>
              <a:buSzPct val="76000"/>
              <a:buFont typeface="Wingdings 3" pitchFamily="18" charset="2"/>
              <a:buChar char=""/>
              <a:defRPr kumimoji="1" sz="2300">
                <a:solidFill>
                  <a:schemeClr val="tx1"/>
                </a:solidFill>
                <a:latin typeface="ヒラギノ角ゴ ProN W3" pitchFamily="-1" charset="-128"/>
                <a:ea typeface="ヒラギノ角ゴ ProN W3" pitchFamily="-1" charset="-128"/>
              </a:defRPr>
            </a:lvl2pPr>
            <a:lvl3pPr marL="1143000" indent="-228600">
              <a:spcBef>
                <a:spcPts val="500"/>
              </a:spcBef>
              <a:buClr>
                <a:srgbClr val="BCBCBC"/>
              </a:buClr>
              <a:buSzPct val="76000"/>
              <a:buFont typeface="Wingdings 3" pitchFamily="18" charset="2"/>
              <a:buChar char=""/>
              <a:defRPr kumimoji="1" sz="2000">
                <a:solidFill>
                  <a:schemeClr val="tx1"/>
                </a:solidFill>
                <a:latin typeface="ヒラギノ角ゴ ProN W3" pitchFamily="-1" charset="-128"/>
                <a:ea typeface="ヒラギノ角ゴ ProN W3" pitchFamily="-1" charset="-128"/>
              </a:defRPr>
            </a:lvl3pPr>
            <a:lvl4pPr marL="1600200" indent="-228600">
              <a:spcBef>
                <a:spcPts val="400"/>
              </a:spcBef>
              <a:buClr>
                <a:srgbClr val="8BA2B4"/>
              </a:buClr>
              <a:buSzPct val="70000"/>
              <a:buFont typeface="Wingdings" pitchFamily="2" charset="2"/>
              <a:buChar char=""/>
              <a:defRPr kumimoji="1">
                <a:solidFill>
                  <a:schemeClr val="tx1"/>
                </a:solidFill>
                <a:latin typeface="ヒラギノ角ゴ ProN W3" pitchFamily="-1" charset="-128"/>
                <a:ea typeface="ヒラギノ角ゴ ProN W3" pitchFamily="-1" charset="-128"/>
              </a:defRPr>
            </a:lvl4pPr>
            <a:lvl5pPr marL="2057400" indent="-228600">
              <a:spcBef>
                <a:spcPts val="300"/>
              </a:spcBef>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5pPr>
            <a:lvl6pPr marL="25146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6pPr>
            <a:lvl7pPr marL="29718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7pPr>
            <a:lvl8pPr marL="34290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8pPr>
            <a:lvl9pPr marL="38862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9pPr>
          </a:lstStyle>
          <a:p>
            <a:pPr>
              <a:spcBef>
                <a:spcPct val="0"/>
              </a:spcBef>
              <a:buClrTx/>
              <a:buSzTx/>
              <a:buFontTx/>
              <a:buNone/>
            </a:pPr>
            <a:fld id="{F93360FE-CD77-4418-9935-8A34F7D6A815}" type="slidenum">
              <a:rPr lang="ja-JP" altLang="en-US" sz="1400">
                <a:solidFill>
                  <a:schemeClr val="tx2"/>
                </a:solidFill>
                <a:latin typeface="Arial" pitchFamily="34" charset="0"/>
                <a:ea typeface="ＭＳ Ｐゴシック" pitchFamily="50" charset="-128"/>
              </a:rPr>
              <a:pPr>
                <a:spcBef>
                  <a:spcPct val="0"/>
                </a:spcBef>
                <a:buClrTx/>
                <a:buSzTx/>
                <a:buFontTx/>
                <a:buNone/>
              </a:pPr>
              <a:t>7</a:t>
            </a:fld>
            <a:endParaRPr lang="ja-JP" altLang="en-US" sz="1400">
              <a:solidFill>
                <a:schemeClr val="tx2"/>
              </a:solidFill>
              <a:latin typeface="Arial" pitchFamily="34" charset="0"/>
              <a:ea typeface="ＭＳ Ｐゴシック" pitchFamily="50" charset="-128"/>
            </a:endParaRPr>
          </a:p>
        </p:txBody>
      </p:sp>
      <p:sp>
        <p:nvSpPr>
          <p:cNvPr id="15365" name="コンテンツ プレースホルダー 1"/>
          <p:cNvSpPr txBox="1">
            <a:spLocks/>
          </p:cNvSpPr>
          <p:nvPr/>
        </p:nvSpPr>
        <p:spPr bwMode="auto">
          <a:xfrm>
            <a:off x="8434388" y="893763"/>
            <a:ext cx="485775" cy="4937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4161750" indent="-24161750">
              <a:defRPr kumimoji="1">
                <a:solidFill>
                  <a:schemeClr val="tx1"/>
                </a:solidFill>
                <a:latin typeface="Arial" pitchFamily="34" charset="0"/>
                <a:ea typeface="ＭＳ Ｐゴシック" pitchFamily="50" charset="-128"/>
              </a:defRPr>
            </a:lvl1pPr>
            <a:lvl2pPr marL="274638">
              <a:defRPr kumimoji="1">
                <a:solidFill>
                  <a:schemeClr val="tx1"/>
                </a:solidFill>
                <a:latin typeface="Arial" pitchFamily="34" charset="0"/>
                <a:ea typeface="ＭＳ Ｐゴシック" pitchFamily="50" charset="-128"/>
              </a:defRPr>
            </a:lvl2pPr>
            <a:lvl3pPr marL="936625" indent="-342900">
              <a:defRPr kumimoji="1">
                <a:solidFill>
                  <a:schemeClr val="tx1"/>
                </a:solidFill>
                <a:latin typeface="Arial" pitchFamily="34" charset="0"/>
                <a:ea typeface="ＭＳ Ｐゴシック" pitchFamily="50" charset="-128"/>
              </a:defRPr>
            </a:lvl3pPr>
            <a:lvl4pPr marL="1600200" indent="-228600">
              <a:defRPr kumimoji="1">
                <a:solidFill>
                  <a:schemeClr val="tx1"/>
                </a:solidFill>
                <a:latin typeface="Arial" pitchFamily="34" charset="0"/>
                <a:ea typeface="ＭＳ Ｐゴシック" pitchFamily="50" charset="-128"/>
              </a:defRPr>
            </a:lvl4pPr>
            <a:lvl5pPr marL="2057400" indent="-22860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lvl="1">
              <a:lnSpc>
                <a:spcPts val="1600"/>
              </a:lnSpc>
              <a:spcBef>
                <a:spcPts val="1200"/>
              </a:spcBef>
              <a:buClr>
                <a:schemeClr val="accent2"/>
              </a:buClr>
              <a:buSzPct val="76000"/>
              <a:buFont typeface="Wingdings 3" pitchFamily="18" charset="2"/>
              <a:buNone/>
            </a:pPr>
            <a:endParaRPr lang="en-US" altLang="ja-JP" sz="1400" b="1"/>
          </a:p>
          <a:p>
            <a:pPr lvl="2">
              <a:lnSpc>
                <a:spcPts val="1600"/>
              </a:lnSpc>
              <a:spcBef>
                <a:spcPts val="600"/>
              </a:spcBef>
              <a:buClr>
                <a:srgbClr val="BCBCBC"/>
              </a:buClr>
              <a:buSzPct val="76000"/>
              <a:buFontTx/>
              <a:buAutoNum type="circleNumDbPlain"/>
            </a:pPr>
            <a:endParaRPr lang="en-US" altLang="ja-JP" sz="1200" b="1"/>
          </a:p>
        </p:txBody>
      </p:sp>
      <p:sp>
        <p:nvSpPr>
          <p:cNvPr id="15366" name="テキスト ボックス 13"/>
          <p:cNvSpPr txBox="1">
            <a:spLocks noChangeArrowheads="1"/>
          </p:cNvSpPr>
          <p:nvPr/>
        </p:nvSpPr>
        <p:spPr bwMode="auto">
          <a:xfrm>
            <a:off x="219075" y="6107113"/>
            <a:ext cx="87010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6000"/>
              <a:buFont typeface="Wingdings 3" pitchFamily="18" charset="2"/>
              <a:buChar char=""/>
              <a:defRPr kumimoji="1" sz="2600">
                <a:solidFill>
                  <a:schemeClr val="tx1"/>
                </a:solidFill>
                <a:latin typeface="ヒラギノ角ゴ ProN W6" pitchFamily="-1" charset="-128"/>
                <a:ea typeface="ヒラギノ角ゴ ProN W6" pitchFamily="-1" charset="-128"/>
              </a:defRPr>
            </a:lvl1pPr>
            <a:lvl2pPr marL="37931725" indent="-37474525">
              <a:spcBef>
                <a:spcPts val="500"/>
              </a:spcBef>
              <a:buClr>
                <a:schemeClr val="accent2"/>
              </a:buClr>
              <a:buSzPct val="76000"/>
              <a:buFont typeface="Wingdings 3" pitchFamily="18" charset="2"/>
              <a:buChar char=""/>
              <a:defRPr kumimoji="1" sz="2300">
                <a:solidFill>
                  <a:schemeClr val="tx1"/>
                </a:solidFill>
                <a:latin typeface="ヒラギノ角ゴ ProN W3" pitchFamily="-1" charset="-128"/>
                <a:ea typeface="ヒラギノ角ゴ ProN W3" pitchFamily="-1" charset="-128"/>
              </a:defRPr>
            </a:lvl2pPr>
            <a:lvl3pPr marL="1143000" indent="-228600">
              <a:spcBef>
                <a:spcPts val="500"/>
              </a:spcBef>
              <a:buClr>
                <a:srgbClr val="BCBCBC"/>
              </a:buClr>
              <a:buSzPct val="76000"/>
              <a:buFont typeface="Wingdings 3" pitchFamily="18" charset="2"/>
              <a:buChar char=""/>
              <a:defRPr kumimoji="1" sz="2000">
                <a:solidFill>
                  <a:schemeClr val="tx1"/>
                </a:solidFill>
                <a:latin typeface="ヒラギノ角ゴ ProN W3" pitchFamily="-1" charset="-128"/>
                <a:ea typeface="ヒラギノ角ゴ ProN W3" pitchFamily="-1" charset="-128"/>
              </a:defRPr>
            </a:lvl3pPr>
            <a:lvl4pPr marL="1600200" indent="-228600">
              <a:spcBef>
                <a:spcPts val="400"/>
              </a:spcBef>
              <a:buClr>
                <a:srgbClr val="8BA2B4"/>
              </a:buClr>
              <a:buSzPct val="70000"/>
              <a:buFont typeface="Wingdings" pitchFamily="2" charset="2"/>
              <a:buChar char=""/>
              <a:defRPr kumimoji="1">
                <a:solidFill>
                  <a:schemeClr val="tx1"/>
                </a:solidFill>
                <a:latin typeface="ヒラギノ角ゴ ProN W3" pitchFamily="-1" charset="-128"/>
                <a:ea typeface="ヒラギノ角ゴ ProN W3" pitchFamily="-1" charset="-128"/>
              </a:defRPr>
            </a:lvl4pPr>
            <a:lvl5pPr marL="2057400" indent="-228600">
              <a:spcBef>
                <a:spcPts val="300"/>
              </a:spcBef>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5pPr>
            <a:lvl6pPr marL="25146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6pPr>
            <a:lvl7pPr marL="29718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7pPr>
            <a:lvl8pPr marL="34290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8pPr>
            <a:lvl9pPr marL="38862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9pPr>
          </a:lstStyle>
          <a:p>
            <a:pPr eaLnBrk="1" hangingPunct="1">
              <a:spcBef>
                <a:spcPct val="0"/>
              </a:spcBef>
              <a:buClrTx/>
              <a:buSzTx/>
              <a:buFontTx/>
              <a:buNone/>
            </a:pPr>
            <a:r>
              <a:rPr lang="en-US" altLang="ja-JP" sz="1200">
                <a:latin typeface="Arial" pitchFamily="34" charset="0"/>
                <a:ea typeface="ＭＳ Ｐゴシック" pitchFamily="50" charset="-128"/>
              </a:rPr>
              <a:t>Source</a:t>
            </a:r>
            <a:r>
              <a:rPr lang="ja-JP" altLang="en-US" sz="1200">
                <a:latin typeface="Arial" pitchFamily="34" charset="0"/>
                <a:ea typeface="ＭＳ Ｐゴシック" pitchFamily="50" charset="-128"/>
              </a:rPr>
              <a:t>：</a:t>
            </a:r>
            <a:r>
              <a:rPr lang="en-US" altLang="ja-JP" sz="1200">
                <a:latin typeface="Arial Unicode MS" pitchFamily="50" charset="-128"/>
                <a:ea typeface="Arial Unicode MS" pitchFamily="50" charset="-128"/>
                <a:cs typeface="Arial Unicode MS" pitchFamily="50" charset="-128"/>
              </a:rPr>
              <a:t> 3</a:t>
            </a:r>
            <a:r>
              <a:rPr lang="en-US" altLang="ja-JP" sz="1200" baseline="30000">
                <a:latin typeface="Arial Unicode MS" pitchFamily="50" charset="-128"/>
                <a:ea typeface="Arial Unicode MS" pitchFamily="50" charset="-128"/>
                <a:cs typeface="Arial Unicode MS" pitchFamily="50" charset="-128"/>
              </a:rPr>
              <a:t>rd</a:t>
            </a:r>
            <a:r>
              <a:rPr lang="en-US" altLang="ja-JP" sz="1200">
                <a:latin typeface="Arial Unicode MS" pitchFamily="50" charset="-128"/>
                <a:ea typeface="Arial Unicode MS" pitchFamily="50" charset="-128"/>
                <a:cs typeface="Arial Unicode MS" pitchFamily="50" charset="-128"/>
              </a:rPr>
              <a:t> E-Government Open Data Working Level Meeting, “Approach &amp; Proposal of Open Data Promotion Consortium,</a:t>
            </a:r>
          </a:p>
          <a:p>
            <a:pPr eaLnBrk="1" hangingPunct="1">
              <a:spcBef>
                <a:spcPct val="0"/>
              </a:spcBef>
              <a:buClrTx/>
              <a:buSzTx/>
              <a:buFontTx/>
              <a:buNone/>
            </a:pPr>
            <a:r>
              <a:rPr lang="en-US" altLang="ja-JP" sz="1200">
                <a:latin typeface="Arial Unicode MS" pitchFamily="50" charset="-128"/>
                <a:ea typeface="Arial Unicode MS" pitchFamily="50" charset="-128"/>
                <a:cs typeface="Arial Unicode MS" pitchFamily="50" charset="-128"/>
              </a:rPr>
              <a:t>              Mar. 21, 2013 </a:t>
            </a:r>
            <a:endParaRPr lang="ja-JP" altLang="en-US" sz="1200">
              <a:latin typeface="Arial" pitchFamily="34" charset="0"/>
              <a:ea typeface="ＭＳ Ｐゴシック" pitchFamily="50" charset="-128"/>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a:xfrm>
            <a:off x="446088" y="12700"/>
            <a:ext cx="7173912" cy="738188"/>
          </a:xfrm>
        </p:spPr>
        <p:txBody>
          <a:bodyPr/>
          <a:lstStyle/>
          <a:p>
            <a:r>
              <a:rPr lang="en-US" altLang="ja-JP" smtClean="0">
                <a:latin typeface="Arial Unicode MS" pitchFamily="50" charset="-128"/>
                <a:ea typeface="Arial Unicode MS" pitchFamily="50" charset="-128"/>
                <a:cs typeface="Arial Unicode MS" pitchFamily="50" charset="-128"/>
              </a:rPr>
              <a:t>3.  Items Undertaken </a:t>
            </a:r>
            <a:endParaRPr lang="ja-JP" altLang="en-US" smtClean="0">
              <a:latin typeface="Arial Unicode MS" pitchFamily="50" charset="-128"/>
              <a:ea typeface="Arial Unicode MS" pitchFamily="50" charset="-128"/>
              <a:cs typeface="Arial Unicode MS" pitchFamily="50" charset="-128"/>
            </a:endParaRPr>
          </a:p>
        </p:txBody>
      </p:sp>
      <p:sp>
        <p:nvSpPr>
          <p:cNvPr id="16387" name="コンテンツ プレースホルダ 5"/>
          <p:cNvSpPr>
            <a:spLocks noGrp="1"/>
          </p:cNvSpPr>
          <p:nvPr>
            <p:ph sz="quarter" idx="1"/>
          </p:nvPr>
        </p:nvSpPr>
        <p:spPr>
          <a:xfrm>
            <a:off x="457200" y="893763"/>
            <a:ext cx="8229600" cy="5262562"/>
          </a:xfrm>
        </p:spPr>
        <p:txBody>
          <a:bodyPr/>
          <a:lstStyle/>
          <a:p>
            <a:pPr lvl="1">
              <a:spcBef>
                <a:spcPts val="300"/>
              </a:spcBef>
            </a:pPr>
            <a:r>
              <a:rPr lang="en-US" altLang="ja-JP" sz="1800" smtClean="0">
                <a:latin typeface="Arial Unicode MS" pitchFamily="50" charset="-128"/>
                <a:ea typeface="Arial Unicode MS" pitchFamily="50" charset="-128"/>
                <a:cs typeface="Arial Unicode MS" pitchFamily="50" charset="-128"/>
              </a:rPr>
              <a:t>Survey of Existing Open-Data Technology and Organization </a:t>
            </a:r>
            <a:endParaRPr lang="ja-JP" altLang="en-US" sz="1800" smtClean="0">
              <a:latin typeface="Arial Unicode MS" pitchFamily="50" charset="-128"/>
              <a:ea typeface="Arial Unicode MS" pitchFamily="50" charset="-128"/>
              <a:cs typeface="Arial Unicode MS" pitchFamily="50" charset="-128"/>
            </a:endParaRPr>
          </a:p>
          <a:p>
            <a:pPr lvl="2">
              <a:spcBef>
                <a:spcPts val="300"/>
              </a:spcBef>
            </a:pPr>
            <a:r>
              <a:rPr lang="en-US" altLang="ja-JP" sz="1600" smtClean="0">
                <a:latin typeface="Arial Unicode MS" pitchFamily="50" charset="-128"/>
                <a:ea typeface="Arial Unicode MS" pitchFamily="50" charset="-128"/>
                <a:cs typeface="Arial Unicode MS" pitchFamily="50" charset="-128"/>
              </a:rPr>
              <a:t>TC surveyed existing data formats and APIs and cases in the world, and prepared the usage guidelines and considered issues.</a:t>
            </a:r>
            <a:endParaRPr lang="ja-JP" altLang="en-US" sz="1600" smtClean="0">
              <a:latin typeface="Arial Unicode MS" pitchFamily="50" charset="-128"/>
              <a:ea typeface="Arial Unicode MS" pitchFamily="50" charset="-128"/>
              <a:cs typeface="Arial Unicode MS" pitchFamily="50" charset="-128"/>
            </a:endParaRPr>
          </a:p>
          <a:p>
            <a:pPr lvl="3">
              <a:spcBef>
                <a:spcPts val="300"/>
              </a:spcBef>
            </a:pPr>
            <a:r>
              <a:rPr lang="en-US" altLang="ja-JP" sz="1400" smtClean="0">
                <a:latin typeface="Arial Unicode MS" pitchFamily="50" charset="-128"/>
                <a:ea typeface="Arial Unicode MS" pitchFamily="50" charset="-128"/>
                <a:cs typeface="Arial Unicode MS" pitchFamily="50" charset="-128"/>
              </a:rPr>
              <a:t>Although there exist element technologies for open data, concrete guidelines and best practices are yet to be available. </a:t>
            </a:r>
            <a:endParaRPr lang="ja-JP" altLang="en-US" sz="1400" smtClean="0">
              <a:latin typeface="Arial Unicode MS" pitchFamily="50" charset="-128"/>
              <a:ea typeface="Arial Unicode MS" pitchFamily="50" charset="-128"/>
              <a:cs typeface="Arial Unicode MS" pitchFamily="50" charset="-128"/>
            </a:endParaRPr>
          </a:p>
          <a:p>
            <a:pPr lvl="3">
              <a:spcBef>
                <a:spcPts val="300"/>
              </a:spcBef>
            </a:pPr>
            <a:r>
              <a:rPr lang="en-US" altLang="ja-JP" sz="1400" smtClean="0">
                <a:latin typeface="Arial Unicode MS" pitchFamily="50" charset="-128"/>
                <a:ea typeface="Arial Unicode MS" pitchFamily="50" charset="-128"/>
                <a:cs typeface="Arial Unicode MS" pitchFamily="50" charset="-128"/>
              </a:rPr>
              <a:t>The regulation setting in the upper hierarchy including use of vocabularies, codes, IDs and identifiers etc. is essential. </a:t>
            </a:r>
            <a:endParaRPr lang="ja-JP" altLang="en-US" sz="1400" smtClean="0">
              <a:latin typeface="Arial Unicode MS" pitchFamily="50" charset="-128"/>
              <a:ea typeface="Arial Unicode MS" pitchFamily="50" charset="-128"/>
              <a:cs typeface="Arial Unicode MS" pitchFamily="50" charset="-128"/>
            </a:endParaRPr>
          </a:p>
          <a:p>
            <a:pPr lvl="1">
              <a:spcBef>
                <a:spcPts val="300"/>
              </a:spcBef>
            </a:pPr>
            <a:r>
              <a:rPr lang="en-US" altLang="ja-JP" sz="1800" smtClean="0">
                <a:latin typeface="Arial Unicode MS" pitchFamily="50" charset="-128"/>
                <a:ea typeface="Arial Unicode MS" pitchFamily="50" charset="-128"/>
                <a:cs typeface="Arial Unicode MS" pitchFamily="50" charset="-128"/>
              </a:rPr>
              <a:t>Preparation of Technical Documents      </a:t>
            </a:r>
            <a:endParaRPr lang="ja-JP" altLang="en-US" sz="1800" smtClean="0">
              <a:latin typeface="Arial Unicode MS" pitchFamily="50" charset="-128"/>
              <a:ea typeface="Arial Unicode MS" pitchFamily="50" charset="-128"/>
              <a:cs typeface="Arial Unicode MS" pitchFamily="50" charset="-128"/>
            </a:endParaRPr>
          </a:p>
          <a:p>
            <a:pPr lvl="2">
              <a:spcBef>
                <a:spcPts val="300"/>
              </a:spcBef>
            </a:pPr>
            <a:r>
              <a:rPr lang="en-US" altLang="ja-JP" sz="1600" smtClean="0">
                <a:latin typeface="Arial Unicode MS" pitchFamily="50" charset="-128"/>
                <a:ea typeface="Arial Unicode MS" pitchFamily="50" charset="-128"/>
                <a:cs typeface="Arial Unicode MS" pitchFamily="50" charset="-128"/>
              </a:rPr>
              <a:t>“Technical Guide for Data Preparation for Open Data Realization” </a:t>
            </a:r>
            <a:endParaRPr lang="ja-JP" altLang="en-US" sz="1600" smtClean="0">
              <a:latin typeface="Arial Unicode MS" pitchFamily="50" charset="-128"/>
              <a:ea typeface="Arial Unicode MS" pitchFamily="50" charset="-128"/>
              <a:cs typeface="Arial Unicode MS" pitchFamily="50" charset="-128"/>
            </a:endParaRPr>
          </a:p>
          <a:p>
            <a:pPr lvl="3">
              <a:spcBef>
                <a:spcPts val="300"/>
              </a:spcBef>
            </a:pPr>
            <a:r>
              <a:rPr lang="en-US" altLang="ja-JP" sz="1400" smtClean="0">
                <a:latin typeface="Arial Unicode MS" pitchFamily="50" charset="-128"/>
                <a:ea typeface="Arial Unicode MS" pitchFamily="50" charset="-128"/>
                <a:cs typeface="Arial Unicode MS" pitchFamily="50" charset="-128"/>
              </a:rPr>
              <a:t>The guide which prescribes technical requirements for transforming data possessed by the government, local authorities, businesses etc. into open data as well as procedures for its realization to ensure the usage of wide range of applications and services.</a:t>
            </a:r>
          </a:p>
          <a:p>
            <a:pPr lvl="2">
              <a:spcBef>
                <a:spcPts val="300"/>
              </a:spcBef>
            </a:pPr>
            <a:r>
              <a:rPr lang="en-US" altLang="ja-JP" sz="1400" smtClean="0">
                <a:latin typeface="Arial Unicode MS" pitchFamily="50" charset="-128"/>
                <a:ea typeface="Arial Unicode MS" pitchFamily="50" charset="-128"/>
                <a:cs typeface="Arial Unicode MS" pitchFamily="50" charset="-128"/>
              </a:rPr>
              <a:t> </a:t>
            </a:r>
            <a:r>
              <a:rPr lang="en-US" altLang="ja-JP" sz="1600" smtClean="0">
                <a:latin typeface="Arial Unicode MS" pitchFamily="50" charset="-128"/>
                <a:ea typeface="Arial Unicode MS" pitchFamily="50" charset="-128"/>
                <a:cs typeface="Arial Unicode MS" pitchFamily="50" charset="-128"/>
              </a:rPr>
              <a:t>“CSV Data Standards for Open Data Realization”</a:t>
            </a:r>
          </a:p>
          <a:p>
            <a:pPr lvl="3">
              <a:spcBef>
                <a:spcPts val="300"/>
              </a:spcBef>
            </a:pPr>
            <a:r>
              <a:rPr lang="en-US" altLang="ja-JP" sz="1400" smtClean="0">
                <a:latin typeface="Arial Unicode MS" pitchFamily="50" charset="-128"/>
                <a:ea typeface="Arial Unicode MS" pitchFamily="50" charset="-128"/>
                <a:cs typeface="Arial Unicode MS" pitchFamily="50" charset="-128"/>
              </a:rPr>
              <a:t>TC noted the CSV format as an appropriate data format to satisfy the above-mentioned Technical Guides’ requirements, and set up the rules and formats for data description.</a:t>
            </a:r>
            <a:r>
              <a:rPr lang="ja-JP" altLang="en-US" sz="1200" smtClean="0">
                <a:latin typeface="Arial Unicode MS" pitchFamily="50" charset="-128"/>
                <a:ea typeface="Arial Unicode MS" pitchFamily="50" charset="-128"/>
                <a:cs typeface="Arial Unicode MS" pitchFamily="50" charset="-128"/>
              </a:rPr>
              <a:t>　</a:t>
            </a:r>
            <a:endParaRPr lang="en-US" altLang="ja-JP" sz="1200" smtClean="0">
              <a:latin typeface="Arial Unicode MS" pitchFamily="50" charset="-128"/>
              <a:ea typeface="Arial Unicode MS" pitchFamily="50" charset="-128"/>
              <a:cs typeface="Arial Unicode MS" pitchFamily="50" charset="-128"/>
            </a:endParaRPr>
          </a:p>
          <a:p>
            <a:pPr lvl="2">
              <a:spcBef>
                <a:spcPts val="300"/>
              </a:spcBef>
            </a:pPr>
            <a:r>
              <a:rPr lang="en-US" altLang="ja-JP" sz="1600" smtClean="0">
                <a:latin typeface="Arial Unicode MS" pitchFamily="50" charset="-128"/>
                <a:ea typeface="Arial Unicode MS" pitchFamily="50" charset="-128"/>
                <a:cs typeface="Arial Unicode MS" pitchFamily="50" charset="-128"/>
              </a:rPr>
              <a:t>“Specifications for Infrastructure Development for Collaboration for Data Circulation (2012)”</a:t>
            </a:r>
          </a:p>
          <a:p>
            <a:pPr lvl="4"/>
            <a:r>
              <a:rPr lang="en-US" altLang="ja-JP" sz="1200" smtClean="0">
                <a:latin typeface="Arial Unicode MS" pitchFamily="50" charset="-128"/>
                <a:ea typeface="Arial Unicode MS" pitchFamily="50" charset="-128"/>
                <a:cs typeface="Arial Unicode MS" pitchFamily="50" charset="-128"/>
              </a:rPr>
              <a:t>TC provided SPARQL-standards-based and REST-based APIs, as well as vocabularies to be used </a:t>
            </a:r>
            <a:r>
              <a:rPr lang="en-US" altLang="ja-JP" sz="1400" smtClean="0">
                <a:latin typeface="Arial Unicode MS" pitchFamily="50" charset="-128"/>
                <a:ea typeface="Arial Unicode MS" pitchFamily="50" charset="-128"/>
                <a:cs typeface="Arial Unicode MS" pitchFamily="50" charset="-128"/>
              </a:rPr>
              <a:t>for the system development for open data.     </a:t>
            </a:r>
            <a:endParaRPr lang="ja-JP" altLang="en-US" sz="1400" smtClean="0">
              <a:latin typeface="Arial Unicode MS" pitchFamily="50" charset="-128"/>
              <a:ea typeface="Arial Unicode MS" pitchFamily="50" charset="-128"/>
              <a:cs typeface="Arial Unicode MS" pitchFamily="50" charset="-128"/>
            </a:endParaRPr>
          </a:p>
          <a:p>
            <a:pPr lvl="4"/>
            <a:r>
              <a:rPr lang="en-US" altLang="ja-JP" sz="1400" smtClean="0">
                <a:latin typeface="Arial Unicode MS" pitchFamily="50" charset="-128"/>
                <a:ea typeface="Arial Unicode MS" pitchFamily="50" charset="-128"/>
                <a:cs typeface="Arial Unicode MS" pitchFamily="50" charset="-128"/>
              </a:rPr>
              <a:t>TC provided them for the verification of the Infrastructure Development for Collaboration for Data Circulation in 2012, and implemented case studies</a:t>
            </a:r>
            <a:endParaRPr lang="ja-JP" altLang="en-US" sz="1400" smtClean="0">
              <a:latin typeface="Arial Unicode MS" pitchFamily="50" charset="-128"/>
              <a:ea typeface="Arial Unicode MS" pitchFamily="50" charset="-128"/>
              <a:cs typeface="Arial Unicode MS" pitchFamily="50" charset="-128"/>
            </a:endParaRPr>
          </a:p>
          <a:p>
            <a:pPr marL="0" indent="0">
              <a:lnSpc>
                <a:spcPct val="80000"/>
              </a:lnSpc>
              <a:buFont typeface="Wingdings 3" pitchFamily="18" charset="2"/>
              <a:buNone/>
            </a:pPr>
            <a:endParaRPr lang="ja-JP" altLang="en-US" sz="2000" smtClean="0">
              <a:latin typeface="ヒラギノ角ゴ ProN W6" pitchFamily="-1" charset="-128"/>
              <a:ea typeface="ヒラギノ角ゴ ProN W6" pitchFamily="-1" charset="-128"/>
            </a:endParaRPr>
          </a:p>
        </p:txBody>
      </p:sp>
      <p:sp>
        <p:nvSpPr>
          <p:cNvPr id="16388" name="スライド番号プレースホルダー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76000"/>
              <a:buFont typeface="Wingdings 3" pitchFamily="18" charset="2"/>
              <a:buChar char=""/>
              <a:defRPr kumimoji="1" sz="2600">
                <a:solidFill>
                  <a:schemeClr val="tx1"/>
                </a:solidFill>
                <a:latin typeface="ヒラギノ角ゴ ProN W6" pitchFamily="-1" charset="-128"/>
                <a:ea typeface="ヒラギノ角ゴ ProN W6" pitchFamily="-1" charset="-128"/>
              </a:defRPr>
            </a:lvl1pPr>
            <a:lvl2pPr marL="37931725" indent="-37474525">
              <a:spcBef>
                <a:spcPts val="500"/>
              </a:spcBef>
              <a:buClr>
                <a:schemeClr val="accent2"/>
              </a:buClr>
              <a:buSzPct val="76000"/>
              <a:buFont typeface="Wingdings 3" pitchFamily="18" charset="2"/>
              <a:buChar char=""/>
              <a:defRPr kumimoji="1" sz="2300">
                <a:solidFill>
                  <a:schemeClr val="tx1"/>
                </a:solidFill>
                <a:latin typeface="ヒラギノ角ゴ ProN W3" pitchFamily="-1" charset="-128"/>
                <a:ea typeface="ヒラギノ角ゴ ProN W3" pitchFamily="-1" charset="-128"/>
              </a:defRPr>
            </a:lvl2pPr>
            <a:lvl3pPr marL="1143000" indent="-228600">
              <a:spcBef>
                <a:spcPts val="500"/>
              </a:spcBef>
              <a:buClr>
                <a:srgbClr val="BCBCBC"/>
              </a:buClr>
              <a:buSzPct val="76000"/>
              <a:buFont typeface="Wingdings 3" pitchFamily="18" charset="2"/>
              <a:buChar char=""/>
              <a:defRPr kumimoji="1" sz="2000">
                <a:solidFill>
                  <a:schemeClr val="tx1"/>
                </a:solidFill>
                <a:latin typeface="ヒラギノ角ゴ ProN W3" pitchFamily="-1" charset="-128"/>
                <a:ea typeface="ヒラギノ角ゴ ProN W3" pitchFamily="-1" charset="-128"/>
              </a:defRPr>
            </a:lvl3pPr>
            <a:lvl4pPr marL="1600200" indent="-228600">
              <a:spcBef>
                <a:spcPts val="400"/>
              </a:spcBef>
              <a:buClr>
                <a:srgbClr val="8BA2B4"/>
              </a:buClr>
              <a:buSzPct val="70000"/>
              <a:buFont typeface="Wingdings" pitchFamily="2" charset="2"/>
              <a:buChar char=""/>
              <a:defRPr kumimoji="1">
                <a:solidFill>
                  <a:schemeClr val="tx1"/>
                </a:solidFill>
                <a:latin typeface="ヒラギノ角ゴ ProN W3" pitchFamily="-1" charset="-128"/>
                <a:ea typeface="ヒラギノ角ゴ ProN W3" pitchFamily="-1" charset="-128"/>
              </a:defRPr>
            </a:lvl4pPr>
            <a:lvl5pPr marL="2057400" indent="-228600">
              <a:spcBef>
                <a:spcPts val="300"/>
              </a:spcBef>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5pPr>
            <a:lvl6pPr marL="25146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6pPr>
            <a:lvl7pPr marL="29718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7pPr>
            <a:lvl8pPr marL="34290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8pPr>
            <a:lvl9pPr marL="3886200" indent="-228600" eaLnBrk="0" fontAlgn="base" hangingPunct="0">
              <a:spcBef>
                <a:spcPts val="300"/>
              </a:spcBef>
              <a:spcAft>
                <a:spcPct val="0"/>
              </a:spcAft>
              <a:buClr>
                <a:schemeClr val="accent2"/>
              </a:buClr>
              <a:buSzPct val="70000"/>
              <a:buFont typeface="Wingdings" pitchFamily="2" charset="2"/>
              <a:buChar char=""/>
              <a:defRPr kumimoji="1" sz="1600">
                <a:solidFill>
                  <a:schemeClr val="tx1"/>
                </a:solidFill>
                <a:latin typeface="ヒラギノ角ゴ ProN W3" pitchFamily="-1" charset="-128"/>
                <a:ea typeface="ヒラギノ角ゴ ProN W3" pitchFamily="-1" charset="-128"/>
              </a:defRPr>
            </a:lvl9pPr>
          </a:lstStyle>
          <a:p>
            <a:pPr>
              <a:spcBef>
                <a:spcPct val="0"/>
              </a:spcBef>
              <a:buClrTx/>
              <a:buSzTx/>
              <a:buFontTx/>
              <a:buNone/>
            </a:pPr>
            <a:fld id="{1A88680B-CD0C-4740-A1B1-CA4BD956A300}" type="slidenum">
              <a:rPr lang="ja-JP" altLang="en-US" sz="1400">
                <a:solidFill>
                  <a:schemeClr val="tx2"/>
                </a:solidFill>
                <a:latin typeface="Arial" pitchFamily="34" charset="0"/>
                <a:ea typeface="ＭＳ Ｐゴシック" pitchFamily="50" charset="-128"/>
              </a:rPr>
              <a:pPr>
                <a:spcBef>
                  <a:spcPct val="0"/>
                </a:spcBef>
                <a:buClrTx/>
                <a:buSzTx/>
                <a:buFontTx/>
                <a:buNone/>
              </a:pPr>
              <a:t>8</a:t>
            </a:fld>
            <a:endParaRPr lang="ja-JP" altLang="en-US" sz="1400">
              <a:solidFill>
                <a:schemeClr val="tx2"/>
              </a:solidFill>
              <a:latin typeface="Arial" pitchFamily="34" charset="0"/>
              <a:ea typeface="ＭＳ Ｐゴシック" pitchFamily="50" charset="-128"/>
            </a:endParaRPr>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ス">
  <a:themeElements>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Office クラシック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アース">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0</TotalTime>
  <Words>1543</Words>
  <Application>Microsoft Office PowerPoint</Application>
  <PresentationFormat>画面に合わせる (4:3)</PresentationFormat>
  <Paragraphs>237</Paragraphs>
  <Slides>20</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20</vt:i4>
      </vt:variant>
    </vt:vector>
  </HeadingPairs>
  <TitlesOfParts>
    <vt:vector size="31" baseType="lpstr">
      <vt:lpstr>Arial</vt:lpstr>
      <vt:lpstr>ＭＳ Ｐゴシック</vt:lpstr>
      <vt:lpstr>メイリオ</vt:lpstr>
      <vt:lpstr>ヒラギノ角ゴ ProN W6</vt:lpstr>
      <vt:lpstr>Wingdings 3</vt:lpstr>
      <vt:lpstr>ヒラギノ角ゴ ProN W3</vt:lpstr>
      <vt:lpstr>Wingdings</vt:lpstr>
      <vt:lpstr>Calibri</vt:lpstr>
      <vt:lpstr>Arial Unicode MS</vt:lpstr>
      <vt:lpstr>ＤＦＧ華康ゴシック体W5</vt:lpstr>
      <vt:lpstr>アース</vt:lpstr>
      <vt:lpstr>PowerPoint プレゼンテーション</vt:lpstr>
      <vt:lpstr>Members</vt:lpstr>
      <vt:lpstr>Object of Activities of Technical Committee</vt:lpstr>
      <vt:lpstr>Plan of Consideration for 3 Years </vt:lpstr>
      <vt:lpstr>Major Achievements in the Fiscal 2012</vt:lpstr>
      <vt:lpstr>１．Outline </vt:lpstr>
      <vt:lpstr>2.  Achievements   </vt:lpstr>
      <vt:lpstr>Proposal to the E-Government Open Data Working Level Meeting</vt:lpstr>
      <vt:lpstr>3.  Items Undertaken </vt:lpstr>
      <vt:lpstr>Major Activities in the Fiscal 2013</vt:lpstr>
      <vt:lpstr>1.  Technical Guide for Data Preparation       for Open Data Realization</vt:lpstr>
      <vt:lpstr>Background and Objectives</vt:lpstr>
      <vt:lpstr>Principles of Guide Preparation</vt:lpstr>
      <vt:lpstr>2. Improvement of Specifications for Infrastructure        Development for Collaboration for Data Circulation </vt:lpstr>
      <vt:lpstr>Meaning </vt:lpstr>
      <vt:lpstr>Items for Improvement </vt:lpstr>
      <vt:lpstr>Wisdom Earned in the Past One Year</vt:lpstr>
      <vt:lpstr>Wisdom </vt:lpstr>
      <vt:lpstr>Proposal of Open Data Declaration</vt:lpstr>
      <vt:lpstr>Proposal of Open Data Declaration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福島　直央</dc:creator>
  <cp:lastModifiedBy/>
  <cp:revision>1</cp:revision>
  <dcterms:created xsi:type="dcterms:W3CDTF">2013-12-08T10:06:03Z</dcterms:created>
  <dcterms:modified xsi:type="dcterms:W3CDTF">2014-03-10T01:15:16Z</dcterms:modified>
</cp:coreProperties>
</file>