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8" autoAdjust="0"/>
    <p:restoredTop sz="97362" autoAdjust="0"/>
  </p:normalViewPr>
  <p:slideViewPr>
    <p:cSldViewPr showGuides="1">
      <p:cViewPr varScale="1">
        <p:scale>
          <a:sx n="116" d="100"/>
          <a:sy n="116" d="100"/>
        </p:scale>
        <p:origin x="1272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90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10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85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48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89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66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2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2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13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2078C-FEAE-44D6-9C0E-BA3321B5716A}" type="datetimeFigureOut">
              <a:rPr kumimoji="1" lang="ja-JP" altLang="en-US" smtClean="0"/>
              <a:t>2018/3/5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3F8E3-2594-4E63-89AC-37F1B5EEB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24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角丸四角形 1">
            <a:extLst>
              <a:ext uri="{FF2B5EF4-FFF2-40B4-BE49-F238E27FC236}">
                <a16:creationId xmlns:a16="http://schemas.microsoft.com/office/drawing/2014/main" id="{0C0E6A77-28F3-4C3E-ADD9-D66D8897FACE}"/>
              </a:ext>
            </a:extLst>
          </p:cNvPr>
          <p:cNvSpPr/>
          <p:nvPr/>
        </p:nvSpPr>
        <p:spPr>
          <a:xfrm>
            <a:off x="1361286" y="2839117"/>
            <a:ext cx="2303710" cy="4466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3" name="角丸四角形 1">
            <a:extLst>
              <a:ext uri="{FF2B5EF4-FFF2-40B4-BE49-F238E27FC236}">
                <a16:creationId xmlns:a16="http://schemas.microsoft.com/office/drawing/2014/main" id="{185F00C6-14EE-4281-A846-153A50E28B90}"/>
              </a:ext>
            </a:extLst>
          </p:cNvPr>
          <p:cNvSpPr/>
          <p:nvPr/>
        </p:nvSpPr>
        <p:spPr>
          <a:xfrm>
            <a:off x="1365521" y="3399775"/>
            <a:ext cx="2298964" cy="8910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角丸四角形 1">
            <a:extLst>
              <a:ext uri="{FF2B5EF4-FFF2-40B4-BE49-F238E27FC236}">
                <a16:creationId xmlns:a16="http://schemas.microsoft.com/office/drawing/2014/main" id="{29B27460-ABA5-469B-9D6E-B2E8756311ED}"/>
              </a:ext>
            </a:extLst>
          </p:cNvPr>
          <p:cNvSpPr/>
          <p:nvPr/>
        </p:nvSpPr>
        <p:spPr>
          <a:xfrm>
            <a:off x="3917864" y="2846455"/>
            <a:ext cx="1797871" cy="203426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1" name="角丸四角形 1">
            <a:extLst>
              <a:ext uri="{FF2B5EF4-FFF2-40B4-BE49-F238E27FC236}">
                <a16:creationId xmlns:a16="http://schemas.microsoft.com/office/drawing/2014/main" id="{FBF70318-DF26-4576-BD2A-BA14AE07F84A}"/>
              </a:ext>
            </a:extLst>
          </p:cNvPr>
          <p:cNvSpPr/>
          <p:nvPr/>
        </p:nvSpPr>
        <p:spPr>
          <a:xfrm>
            <a:off x="1354923" y="4391657"/>
            <a:ext cx="2303710" cy="50975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9" name="角丸四角形 1">
            <a:extLst>
              <a:ext uri="{FF2B5EF4-FFF2-40B4-BE49-F238E27FC236}">
                <a16:creationId xmlns:a16="http://schemas.microsoft.com/office/drawing/2014/main" id="{B07EA995-C0CA-4A0F-BE44-D21BE0989ED8}"/>
              </a:ext>
            </a:extLst>
          </p:cNvPr>
          <p:cNvSpPr/>
          <p:nvPr/>
        </p:nvSpPr>
        <p:spPr>
          <a:xfrm>
            <a:off x="454798" y="869203"/>
            <a:ext cx="520932" cy="152217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8" name="角丸四角形 1">
            <a:extLst>
              <a:ext uri="{FF2B5EF4-FFF2-40B4-BE49-F238E27FC236}">
                <a16:creationId xmlns:a16="http://schemas.microsoft.com/office/drawing/2014/main" id="{F99FD509-4C87-4AD3-8B96-8467D184B8A1}"/>
              </a:ext>
            </a:extLst>
          </p:cNvPr>
          <p:cNvSpPr/>
          <p:nvPr/>
        </p:nvSpPr>
        <p:spPr>
          <a:xfrm>
            <a:off x="1259404" y="5356606"/>
            <a:ext cx="6894005" cy="86655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角丸四角形 1">
            <a:extLst>
              <a:ext uri="{FF2B5EF4-FFF2-40B4-BE49-F238E27FC236}">
                <a16:creationId xmlns:a16="http://schemas.microsoft.com/office/drawing/2014/main" id="{DF2A63E5-FDF9-44E3-80F1-1A5FD3E3552D}"/>
              </a:ext>
            </a:extLst>
          </p:cNvPr>
          <p:cNvSpPr/>
          <p:nvPr/>
        </p:nvSpPr>
        <p:spPr>
          <a:xfrm>
            <a:off x="6045172" y="2585507"/>
            <a:ext cx="2590339" cy="232991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7" name="グループ化 336">
            <a:extLst>
              <a:ext uri="{FF2B5EF4-FFF2-40B4-BE49-F238E27FC236}">
                <a16:creationId xmlns:a16="http://schemas.microsoft.com/office/drawing/2014/main" id="{4A5A4BE8-EE84-4A32-A2BA-866964D124F6}"/>
              </a:ext>
            </a:extLst>
          </p:cNvPr>
          <p:cNvGrpSpPr/>
          <p:nvPr/>
        </p:nvGrpSpPr>
        <p:grpSpPr>
          <a:xfrm>
            <a:off x="1429792" y="2937614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338" name="グループ化 337">
              <a:extLst>
                <a:ext uri="{FF2B5EF4-FFF2-40B4-BE49-F238E27FC236}">
                  <a16:creationId xmlns:a16="http://schemas.microsoft.com/office/drawing/2014/main" id="{FFB9ED38-A6CC-4DB2-BD36-1923AE1FFB21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49" name="Freeform 1510">
                <a:extLst>
                  <a:ext uri="{FF2B5EF4-FFF2-40B4-BE49-F238E27FC236}">
                    <a16:creationId xmlns:a16="http://schemas.microsoft.com/office/drawing/2014/main" id="{DCE34DE7-D2F8-4DEE-B4A6-2048EAA0E08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0" name="Freeform 1510">
                <a:extLst>
                  <a:ext uri="{FF2B5EF4-FFF2-40B4-BE49-F238E27FC236}">
                    <a16:creationId xmlns:a16="http://schemas.microsoft.com/office/drawing/2014/main" id="{D5FADFE3-EEEB-4F96-926F-E0B6E9C8099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1" name="Freeform 1510">
                <a:extLst>
                  <a:ext uri="{FF2B5EF4-FFF2-40B4-BE49-F238E27FC236}">
                    <a16:creationId xmlns:a16="http://schemas.microsoft.com/office/drawing/2014/main" id="{B0699A6C-98D9-42FC-A158-62857ECC505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2" name="Rectangle 1482">
                <a:extLst>
                  <a:ext uri="{FF2B5EF4-FFF2-40B4-BE49-F238E27FC236}">
                    <a16:creationId xmlns:a16="http://schemas.microsoft.com/office/drawing/2014/main" id="{B684F4A1-5211-4571-B163-221581A447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39" name="グループ化 338">
              <a:extLst>
                <a:ext uri="{FF2B5EF4-FFF2-40B4-BE49-F238E27FC236}">
                  <a16:creationId xmlns:a16="http://schemas.microsoft.com/office/drawing/2014/main" id="{4E67E896-4224-4A78-9463-D13D16978CE8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45" name="Freeform 1510">
                <a:extLst>
                  <a:ext uri="{FF2B5EF4-FFF2-40B4-BE49-F238E27FC236}">
                    <a16:creationId xmlns:a16="http://schemas.microsoft.com/office/drawing/2014/main" id="{1D05C607-8F08-4430-97CD-EC43E29AAB7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6" name="Freeform 1510">
                <a:extLst>
                  <a:ext uri="{FF2B5EF4-FFF2-40B4-BE49-F238E27FC236}">
                    <a16:creationId xmlns:a16="http://schemas.microsoft.com/office/drawing/2014/main" id="{F1CAE2F3-43E4-43AC-98E6-7A2F3F6D0D05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7" name="Freeform 1510">
                <a:extLst>
                  <a:ext uri="{FF2B5EF4-FFF2-40B4-BE49-F238E27FC236}">
                    <a16:creationId xmlns:a16="http://schemas.microsoft.com/office/drawing/2014/main" id="{0EAF1090-9D7A-4EE0-97C4-3763C52734B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8" name="Rectangle 1482">
                <a:extLst>
                  <a:ext uri="{FF2B5EF4-FFF2-40B4-BE49-F238E27FC236}">
                    <a16:creationId xmlns:a16="http://schemas.microsoft.com/office/drawing/2014/main" id="{640DB08A-D565-4D8A-9513-49FE7B862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40" name="グループ化 339">
              <a:extLst>
                <a:ext uri="{FF2B5EF4-FFF2-40B4-BE49-F238E27FC236}">
                  <a16:creationId xmlns:a16="http://schemas.microsoft.com/office/drawing/2014/main" id="{994DCCC8-0450-4EE1-BF67-A8BC950D4DA8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41" name="Freeform 1510">
                <a:extLst>
                  <a:ext uri="{FF2B5EF4-FFF2-40B4-BE49-F238E27FC236}">
                    <a16:creationId xmlns:a16="http://schemas.microsoft.com/office/drawing/2014/main" id="{902FDAB8-D3A6-4F50-8986-1C2D11FD11AE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2" name="Freeform 1510">
                <a:extLst>
                  <a:ext uri="{FF2B5EF4-FFF2-40B4-BE49-F238E27FC236}">
                    <a16:creationId xmlns:a16="http://schemas.microsoft.com/office/drawing/2014/main" id="{B454430A-10ED-4C98-B992-B09473CA092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3" name="Freeform 1510">
                <a:extLst>
                  <a:ext uri="{FF2B5EF4-FFF2-40B4-BE49-F238E27FC236}">
                    <a16:creationId xmlns:a16="http://schemas.microsoft.com/office/drawing/2014/main" id="{80761660-E549-457A-8D1C-5F5E3F5DA42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4" name="Rectangle 1482">
                <a:extLst>
                  <a:ext uri="{FF2B5EF4-FFF2-40B4-BE49-F238E27FC236}">
                    <a16:creationId xmlns:a16="http://schemas.microsoft.com/office/drawing/2014/main" id="{319D7EA5-677F-411D-994D-5DD0D1B0C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353" name="グループ化 352">
            <a:extLst>
              <a:ext uri="{FF2B5EF4-FFF2-40B4-BE49-F238E27FC236}">
                <a16:creationId xmlns:a16="http://schemas.microsoft.com/office/drawing/2014/main" id="{31C8215D-A1E7-4ABF-9FA3-6D8BE42FD255}"/>
              </a:ext>
            </a:extLst>
          </p:cNvPr>
          <p:cNvGrpSpPr/>
          <p:nvPr/>
        </p:nvGrpSpPr>
        <p:grpSpPr>
          <a:xfrm>
            <a:off x="1425092" y="3475319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4F4D5487-998B-4B28-9E34-8D6F5352DAED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65" name="Freeform 1510">
                <a:extLst>
                  <a:ext uri="{FF2B5EF4-FFF2-40B4-BE49-F238E27FC236}">
                    <a16:creationId xmlns:a16="http://schemas.microsoft.com/office/drawing/2014/main" id="{61406779-4048-416C-8B22-08CB4574524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6" name="Freeform 1510">
                <a:extLst>
                  <a:ext uri="{FF2B5EF4-FFF2-40B4-BE49-F238E27FC236}">
                    <a16:creationId xmlns:a16="http://schemas.microsoft.com/office/drawing/2014/main" id="{834E1265-97F0-4C44-B29A-010C2F6680B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7" name="Freeform 1510">
                <a:extLst>
                  <a:ext uri="{FF2B5EF4-FFF2-40B4-BE49-F238E27FC236}">
                    <a16:creationId xmlns:a16="http://schemas.microsoft.com/office/drawing/2014/main" id="{5BB96514-ED0E-49FC-8CD3-06137269FA6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8" name="Rectangle 1482">
                <a:extLst>
                  <a:ext uri="{FF2B5EF4-FFF2-40B4-BE49-F238E27FC236}">
                    <a16:creationId xmlns:a16="http://schemas.microsoft.com/office/drawing/2014/main" id="{0DBA6D78-D23A-4C94-A4A5-B6828AF49D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55" name="グループ化 354">
              <a:extLst>
                <a:ext uri="{FF2B5EF4-FFF2-40B4-BE49-F238E27FC236}">
                  <a16:creationId xmlns:a16="http://schemas.microsoft.com/office/drawing/2014/main" id="{F36C8317-9DC0-49E1-9355-47A9B8A236C4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61" name="Freeform 1510">
                <a:extLst>
                  <a:ext uri="{FF2B5EF4-FFF2-40B4-BE49-F238E27FC236}">
                    <a16:creationId xmlns:a16="http://schemas.microsoft.com/office/drawing/2014/main" id="{CF4BA41D-DCCA-42C6-A783-9CD3854E391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2" name="Freeform 1510">
                <a:extLst>
                  <a:ext uri="{FF2B5EF4-FFF2-40B4-BE49-F238E27FC236}">
                    <a16:creationId xmlns:a16="http://schemas.microsoft.com/office/drawing/2014/main" id="{7A184FBE-E0B1-4FB9-A20C-C8E13AB0FCF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3" name="Freeform 1510">
                <a:extLst>
                  <a:ext uri="{FF2B5EF4-FFF2-40B4-BE49-F238E27FC236}">
                    <a16:creationId xmlns:a16="http://schemas.microsoft.com/office/drawing/2014/main" id="{650BB4AF-CAB4-42BA-9A26-949A191831B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4" name="Rectangle 1482">
                <a:extLst>
                  <a:ext uri="{FF2B5EF4-FFF2-40B4-BE49-F238E27FC236}">
                    <a16:creationId xmlns:a16="http://schemas.microsoft.com/office/drawing/2014/main" id="{76EAE974-A661-4024-8F7B-E2B161D36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56" name="グループ化 355">
              <a:extLst>
                <a:ext uri="{FF2B5EF4-FFF2-40B4-BE49-F238E27FC236}">
                  <a16:creationId xmlns:a16="http://schemas.microsoft.com/office/drawing/2014/main" id="{D10D415B-D18E-40F2-ACFC-8B9709DA4A86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57" name="Freeform 1510">
                <a:extLst>
                  <a:ext uri="{FF2B5EF4-FFF2-40B4-BE49-F238E27FC236}">
                    <a16:creationId xmlns:a16="http://schemas.microsoft.com/office/drawing/2014/main" id="{DFA873F8-1967-4AAA-AC9E-A8145C136DD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8" name="Freeform 1510">
                <a:extLst>
                  <a:ext uri="{FF2B5EF4-FFF2-40B4-BE49-F238E27FC236}">
                    <a16:creationId xmlns:a16="http://schemas.microsoft.com/office/drawing/2014/main" id="{422670A9-7997-4B41-B89A-978751492CE7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9" name="Freeform 1510">
                <a:extLst>
                  <a:ext uri="{FF2B5EF4-FFF2-40B4-BE49-F238E27FC236}">
                    <a16:creationId xmlns:a16="http://schemas.microsoft.com/office/drawing/2014/main" id="{AEB96FFA-3620-48A8-9B9D-8A6E4F767455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0" name="Rectangle 1482">
                <a:extLst>
                  <a:ext uri="{FF2B5EF4-FFF2-40B4-BE49-F238E27FC236}">
                    <a16:creationId xmlns:a16="http://schemas.microsoft.com/office/drawing/2014/main" id="{85C24E46-18C6-450B-B680-E1B155063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369" name="グループ化 368">
            <a:extLst>
              <a:ext uri="{FF2B5EF4-FFF2-40B4-BE49-F238E27FC236}">
                <a16:creationId xmlns:a16="http://schemas.microsoft.com/office/drawing/2014/main" id="{5E57B1C3-E23D-4958-8401-60D80287E78E}"/>
              </a:ext>
            </a:extLst>
          </p:cNvPr>
          <p:cNvGrpSpPr/>
          <p:nvPr/>
        </p:nvGrpSpPr>
        <p:grpSpPr>
          <a:xfrm>
            <a:off x="1425092" y="3933792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370" name="グループ化 369">
              <a:extLst>
                <a:ext uri="{FF2B5EF4-FFF2-40B4-BE49-F238E27FC236}">
                  <a16:creationId xmlns:a16="http://schemas.microsoft.com/office/drawing/2014/main" id="{E84AC42E-E230-4A33-B091-4E03B94D0C06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81" name="Freeform 1510">
                <a:extLst>
                  <a:ext uri="{FF2B5EF4-FFF2-40B4-BE49-F238E27FC236}">
                    <a16:creationId xmlns:a16="http://schemas.microsoft.com/office/drawing/2014/main" id="{24FFC25A-67B4-4F6A-BE8E-97FF2B319D1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82" name="Freeform 1510">
                <a:extLst>
                  <a:ext uri="{FF2B5EF4-FFF2-40B4-BE49-F238E27FC236}">
                    <a16:creationId xmlns:a16="http://schemas.microsoft.com/office/drawing/2014/main" id="{19278EE2-D816-4D99-A1FC-287CE296ED5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83" name="Freeform 1510">
                <a:extLst>
                  <a:ext uri="{FF2B5EF4-FFF2-40B4-BE49-F238E27FC236}">
                    <a16:creationId xmlns:a16="http://schemas.microsoft.com/office/drawing/2014/main" id="{F1A5986B-39FE-45D9-ABB1-1F988F85D5E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84" name="Rectangle 1482">
                <a:extLst>
                  <a:ext uri="{FF2B5EF4-FFF2-40B4-BE49-F238E27FC236}">
                    <a16:creationId xmlns:a16="http://schemas.microsoft.com/office/drawing/2014/main" id="{B2FE4A54-FCFC-478C-A6C4-CD1A038F5E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71" name="グループ化 370">
              <a:extLst>
                <a:ext uri="{FF2B5EF4-FFF2-40B4-BE49-F238E27FC236}">
                  <a16:creationId xmlns:a16="http://schemas.microsoft.com/office/drawing/2014/main" id="{76D860CE-CA70-47D1-AB0C-3552FCFC3AC3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77" name="Freeform 1510">
                <a:extLst>
                  <a:ext uri="{FF2B5EF4-FFF2-40B4-BE49-F238E27FC236}">
                    <a16:creationId xmlns:a16="http://schemas.microsoft.com/office/drawing/2014/main" id="{9BDDE662-3E28-4D9C-891D-0A0FAF8EECD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8" name="Freeform 1510">
                <a:extLst>
                  <a:ext uri="{FF2B5EF4-FFF2-40B4-BE49-F238E27FC236}">
                    <a16:creationId xmlns:a16="http://schemas.microsoft.com/office/drawing/2014/main" id="{E296C7E8-5F74-46FD-B587-B5515CD99D6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9" name="Freeform 1510">
                <a:extLst>
                  <a:ext uri="{FF2B5EF4-FFF2-40B4-BE49-F238E27FC236}">
                    <a16:creationId xmlns:a16="http://schemas.microsoft.com/office/drawing/2014/main" id="{53A80DD1-5128-4801-84B9-BAC600108EA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80" name="Rectangle 1482">
                <a:extLst>
                  <a:ext uri="{FF2B5EF4-FFF2-40B4-BE49-F238E27FC236}">
                    <a16:creationId xmlns:a16="http://schemas.microsoft.com/office/drawing/2014/main" id="{59EE7094-610C-4ED4-885E-2BB3707B06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72" name="グループ化 371">
              <a:extLst>
                <a:ext uri="{FF2B5EF4-FFF2-40B4-BE49-F238E27FC236}">
                  <a16:creationId xmlns:a16="http://schemas.microsoft.com/office/drawing/2014/main" id="{DBD42586-5AAB-4E5A-9585-F6E5DD9515DA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73" name="Freeform 1510">
                <a:extLst>
                  <a:ext uri="{FF2B5EF4-FFF2-40B4-BE49-F238E27FC236}">
                    <a16:creationId xmlns:a16="http://schemas.microsoft.com/office/drawing/2014/main" id="{36A538B9-0780-486D-A0FD-20BB879FCDF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4" name="Freeform 1510">
                <a:extLst>
                  <a:ext uri="{FF2B5EF4-FFF2-40B4-BE49-F238E27FC236}">
                    <a16:creationId xmlns:a16="http://schemas.microsoft.com/office/drawing/2014/main" id="{F9D8C5E1-970C-421C-803A-D73828705A6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5" name="Freeform 1510">
                <a:extLst>
                  <a:ext uri="{FF2B5EF4-FFF2-40B4-BE49-F238E27FC236}">
                    <a16:creationId xmlns:a16="http://schemas.microsoft.com/office/drawing/2014/main" id="{BD97BCC9-511E-41E4-AEFF-CAE2A0760A48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6" name="Rectangle 1482">
                <a:extLst>
                  <a:ext uri="{FF2B5EF4-FFF2-40B4-BE49-F238E27FC236}">
                    <a16:creationId xmlns:a16="http://schemas.microsoft.com/office/drawing/2014/main" id="{F6F3F782-815E-438E-84BD-FCACE0174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385" name="グループ化 384">
            <a:extLst>
              <a:ext uri="{FF2B5EF4-FFF2-40B4-BE49-F238E27FC236}">
                <a16:creationId xmlns:a16="http://schemas.microsoft.com/office/drawing/2014/main" id="{A3471194-9A85-4DD1-8A01-6B27E9A61F01}"/>
              </a:ext>
            </a:extLst>
          </p:cNvPr>
          <p:cNvGrpSpPr/>
          <p:nvPr/>
        </p:nvGrpSpPr>
        <p:grpSpPr>
          <a:xfrm>
            <a:off x="1435852" y="4505336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386" name="グループ化 385">
              <a:extLst>
                <a:ext uri="{FF2B5EF4-FFF2-40B4-BE49-F238E27FC236}">
                  <a16:creationId xmlns:a16="http://schemas.microsoft.com/office/drawing/2014/main" id="{A4E381AC-7BEF-4CBF-933C-739E2E2A4586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97" name="Freeform 1510">
                <a:extLst>
                  <a:ext uri="{FF2B5EF4-FFF2-40B4-BE49-F238E27FC236}">
                    <a16:creationId xmlns:a16="http://schemas.microsoft.com/office/drawing/2014/main" id="{E03565E3-B236-441C-B227-A788707BF167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8" name="Freeform 1510">
                <a:extLst>
                  <a:ext uri="{FF2B5EF4-FFF2-40B4-BE49-F238E27FC236}">
                    <a16:creationId xmlns:a16="http://schemas.microsoft.com/office/drawing/2014/main" id="{0BE04457-BB22-406A-BAC5-512228D8899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9" name="Freeform 1510">
                <a:extLst>
                  <a:ext uri="{FF2B5EF4-FFF2-40B4-BE49-F238E27FC236}">
                    <a16:creationId xmlns:a16="http://schemas.microsoft.com/office/drawing/2014/main" id="{BE582DED-C34C-4887-906D-392A03381B1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0" name="Rectangle 1482">
                <a:extLst>
                  <a:ext uri="{FF2B5EF4-FFF2-40B4-BE49-F238E27FC236}">
                    <a16:creationId xmlns:a16="http://schemas.microsoft.com/office/drawing/2014/main" id="{785643DB-50C9-4A41-BDC1-87A76A7C72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87" name="グループ化 386">
              <a:extLst>
                <a:ext uri="{FF2B5EF4-FFF2-40B4-BE49-F238E27FC236}">
                  <a16:creationId xmlns:a16="http://schemas.microsoft.com/office/drawing/2014/main" id="{418BCEDF-BC1A-4EEC-A7AA-441B2420A401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93" name="Freeform 1510">
                <a:extLst>
                  <a:ext uri="{FF2B5EF4-FFF2-40B4-BE49-F238E27FC236}">
                    <a16:creationId xmlns:a16="http://schemas.microsoft.com/office/drawing/2014/main" id="{D805A60F-5540-4E50-AD1B-BF72E498F54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4" name="Freeform 1510">
                <a:extLst>
                  <a:ext uri="{FF2B5EF4-FFF2-40B4-BE49-F238E27FC236}">
                    <a16:creationId xmlns:a16="http://schemas.microsoft.com/office/drawing/2014/main" id="{D170A5C7-9614-495B-9589-77AE32F9061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5" name="Freeform 1510">
                <a:extLst>
                  <a:ext uri="{FF2B5EF4-FFF2-40B4-BE49-F238E27FC236}">
                    <a16:creationId xmlns:a16="http://schemas.microsoft.com/office/drawing/2014/main" id="{D8407773-7F1D-4CDF-A8CA-586F115F87A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6" name="Rectangle 1482">
                <a:extLst>
                  <a:ext uri="{FF2B5EF4-FFF2-40B4-BE49-F238E27FC236}">
                    <a16:creationId xmlns:a16="http://schemas.microsoft.com/office/drawing/2014/main" id="{195659B4-F3FA-4B7E-9861-5F389A331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88" name="グループ化 387">
              <a:extLst>
                <a:ext uri="{FF2B5EF4-FFF2-40B4-BE49-F238E27FC236}">
                  <a16:creationId xmlns:a16="http://schemas.microsoft.com/office/drawing/2014/main" id="{10D04807-6887-4245-8109-4860EE2A59B4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89" name="Freeform 1510">
                <a:extLst>
                  <a:ext uri="{FF2B5EF4-FFF2-40B4-BE49-F238E27FC236}">
                    <a16:creationId xmlns:a16="http://schemas.microsoft.com/office/drawing/2014/main" id="{40C9A2AE-1221-4F8E-B3E9-9C50E9ECD1D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0" name="Freeform 1510">
                <a:extLst>
                  <a:ext uri="{FF2B5EF4-FFF2-40B4-BE49-F238E27FC236}">
                    <a16:creationId xmlns:a16="http://schemas.microsoft.com/office/drawing/2014/main" id="{CA2A8D10-F1CD-451F-B66B-2ADCAE804F2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1" name="Freeform 1510">
                <a:extLst>
                  <a:ext uri="{FF2B5EF4-FFF2-40B4-BE49-F238E27FC236}">
                    <a16:creationId xmlns:a16="http://schemas.microsoft.com/office/drawing/2014/main" id="{59F97B43-2C07-464A-B37D-EA8ABC6BFCB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2" name="Rectangle 1482">
                <a:extLst>
                  <a:ext uri="{FF2B5EF4-FFF2-40B4-BE49-F238E27FC236}">
                    <a16:creationId xmlns:a16="http://schemas.microsoft.com/office/drawing/2014/main" id="{A2C290E3-7BC3-4DF1-B2EB-09E502D3E3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4800230C-0935-4351-8822-2017F176A701}"/>
              </a:ext>
            </a:extLst>
          </p:cNvPr>
          <p:cNvGrpSpPr/>
          <p:nvPr/>
        </p:nvGrpSpPr>
        <p:grpSpPr>
          <a:xfrm rot="16200000">
            <a:off x="4270113" y="3753186"/>
            <a:ext cx="295533" cy="707415"/>
            <a:chOff x="2413420" y="1402334"/>
            <a:chExt cx="447819" cy="1071945"/>
          </a:xfrm>
        </p:grpSpPr>
        <p:sp>
          <p:nvSpPr>
            <p:cNvPr id="188" name="Freeform 1510">
              <a:extLst>
                <a:ext uri="{FF2B5EF4-FFF2-40B4-BE49-F238E27FC236}">
                  <a16:creationId xmlns:a16="http://schemas.microsoft.com/office/drawing/2014/main" id="{3138F6B4-88F3-46A2-8272-109653571A6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9" name="Freeform 1510">
              <a:extLst>
                <a:ext uri="{FF2B5EF4-FFF2-40B4-BE49-F238E27FC236}">
                  <a16:creationId xmlns:a16="http://schemas.microsoft.com/office/drawing/2014/main" id="{E542EFDB-B287-4D90-A35F-0F893DDFCF1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0" name="Freeform 1510">
              <a:extLst>
                <a:ext uri="{FF2B5EF4-FFF2-40B4-BE49-F238E27FC236}">
                  <a16:creationId xmlns:a16="http://schemas.microsoft.com/office/drawing/2014/main" id="{572919B7-F830-40FC-B2D4-B3498CEC899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1" name="Rectangle 1482">
              <a:extLst>
                <a:ext uri="{FF2B5EF4-FFF2-40B4-BE49-F238E27FC236}">
                  <a16:creationId xmlns:a16="http://schemas.microsoft.com/office/drawing/2014/main" id="{382BCB21-2D3F-4B33-BD69-2C967201D2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solidFill>
              <a:schemeClr val="bg1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2" name="グループ化 191">
            <a:extLst>
              <a:ext uri="{FF2B5EF4-FFF2-40B4-BE49-F238E27FC236}">
                <a16:creationId xmlns:a16="http://schemas.microsoft.com/office/drawing/2014/main" id="{4341EA5A-4D3C-4C22-BB5F-23D2AD58A515}"/>
              </a:ext>
            </a:extLst>
          </p:cNvPr>
          <p:cNvGrpSpPr/>
          <p:nvPr/>
        </p:nvGrpSpPr>
        <p:grpSpPr>
          <a:xfrm rot="16200000">
            <a:off x="5084038" y="3760869"/>
            <a:ext cx="295533" cy="707415"/>
            <a:chOff x="2413420" y="1402334"/>
            <a:chExt cx="447819" cy="1071945"/>
          </a:xfrm>
        </p:grpSpPr>
        <p:sp>
          <p:nvSpPr>
            <p:cNvPr id="193" name="Freeform 1510">
              <a:extLst>
                <a:ext uri="{FF2B5EF4-FFF2-40B4-BE49-F238E27FC236}">
                  <a16:creationId xmlns:a16="http://schemas.microsoft.com/office/drawing/2014/main" id="{7A3B3A11-3552-4F15-9E11-1402DFE109C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4" name="Freeform 1510">
              <a:extLst>
                <a:ext uri="{FF2B5EF4-FFF2-40B4-BE49-F238E27FC236}">
                  <a16:creationId xmlns:a16="http://schemas.microsoft.com/office/drawing/2014/main" id="{220448B8-364C-426A-BBA5-CA63927F458E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5" name="Freeform 1510">
              <a:extLst>
                <a:ext uri="{FF2B5EF4-FFF2-40B4-BE49-F238E27FC236}">
                  <a16:creationId xmlns:a16="http://schemas.microsoft.com/office/drawing/2014/main" id="{65A5133C-F502-4B5B-AB88-13DA2328119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6" name="Rectangle 1482">
              <a:extLst>
                <a:ext uri="{FF2B5EF4-FFF2-40B4-BE49-F238E27FC236}">
                  <a16:creationId xmlns:a16="http://schemas.microsoft.com/office/drawing/2014/main" id="{E520A259-E64E-4B98-A859-12E6C7DDE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solidFill>
              <a:schemeClr val="bg1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8BF9F5C4-1F05-437F-811B-D7A19AEE6636}"/>
              </a:ext>
            </a:extLst>
          </p:cNvPr>
          <p:cNvGrpSpPr/>
          <p:nvPr/>
        </p:nvGrpSpPr>
        <p:grpSpPr>
          <a:xfrm rot="16200000">
            <a:off x="4279775" y="4315174"/>
            <a:ext cx="295533" cy="707415"/>
            <a:chOff x="2413420" y="1402334"/>
            <a:chExt cx="447819" cy="1071945"/>
          </a:xfrm>
        </p:grpSpPr>
        <p:sp>
          <p:nvSpPr>
            <p:cNvPr id="198" name="Freeform 1510">
              <a:extLst>
                <a:ext uri="{FF2B5EF4-FFF2-40B4-BE49-F238E27FC236}">
                  <a16:creationId xmlns:a16="http://schemas.microsoft.com/office/drawing/2014/main" id="{9757B130-F7D9-41BC-B160-70949B6A412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9" name="Freeform 1510">
              <a:extLst>
                <a:ext uri="{FF2B5EF4-FFF2-40B4-BE49-F238E27FC236}">
                  <a16:creationId xmlns:a16="http://schemas.microsoft.com/office/drawing/2014/main" id="{D796BC40-BE48-4435-B098-7D412C29E26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0" name="Freeform 1510">
              <a:extLst>
                <a:ext uri="{FF2B5EF4-FFF2-40B4-BE49-F238E27FC236}">
                  <a16:creationId xmlns:a16="http://schemas.microsoft.com/office/drawing/2014/main" id="{D6F30F55-D67E-4757-B8CA-2C643932CF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1" name="Rectangle 1482">
              <a:extLst>
                <a:ext uri="{FF2B5EF4-FFF2-40B4-BE49-F238E27FC236}">
                  <a16:creationId xmlns:a16="http://schemas.microsoft.com/office/drawing/2014/main" id="{AFCCBBC9-8DE9-45F8-A7D1-531B9A7694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solidFill>
              <a:schemeClr val="bg1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E032930A-54EC-44F8-B4C7-F00AD6FE8457}"/>
              </a:ext>
            </a:extLst>
          </p:cNvPr>
          <p:cNvGrpSpPr/>
          <p:nvPr/>
        </p:nvGrpSpPr>
        <p:grpSpPr>
          <a:xfrm rot="16200000">
            <a:off x="5086294" y="4300482"/>
            <a:ext cx="295533" cy="707415"/>
            <a:chOff x="2413420" y="1402334"/>
            <a:chExt cx="447819" cy="1071945"/>
          </a:xfrm>
        </p:grpSpPr>
        <p:sp>
          <p:nvSpPr>
            <p:cNvPr id="203" name="Freeform 1510">
              <a:extLst>
                <a:ext uri="{FF2B5EF4-FFF2-40B4-BE49-F238E27FC236}">
                  <a16:creationId xmlns:a16="http://schemas.microsoft.com/office/drawing/2014/main" id="{E9BC046C-BC1B-4462-BF69-3C8732FABF9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4" name="Freeform 1510">
              <a:extLst>
                <a:ext uri="{FF2B5EF4-FFF2-40B4-BE49-F238E27FC236}">
                  <a16:creationId xmlns:a16="http://schemas.microsoft.com/office/drawing/2014/main" id="{BCAE9829-A876-4974-BF8A-8EA6EF66867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5" name="Freeform 1510">
              <a:extLst>
                <a:ext uri="{FF2B5EF4-FFF2-40B4-BE49-F238E27FC236}">
                  <a16:creationId xmlns:a16="http://schemas.microsoft.com/office/drawing/2014/main" id="{CFAED101-E6DC-4159-8ECE-BB618245E1C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6" name="Rectangle 1482">
              <a:extLst>
                <a:ext uri="{FF2B5EF4-FFF2-40B4-BE49-F238E27FC236}">
                  <a16:creationId xmlns:a16="http://schemas.microsoft.com/office/drawing/2014/main" id="{490E16E6-961F-4663-98E8-52B3845E39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solidFill>
              <a:schemeClr val="bg1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327370" y="764704"/>
            <a:ext cx="9267825" cy="5899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592915" y="6308873"/>
            <a:ext cx="1543049" cy="703392"/>
            <a:chOff x="0" y="6128236"/>
            <a:chExt cx="1424353" cy="703392"/>
          </a:xfrm>
        </p:grpSpPr>
        <p:sp>
          <p:nvSpPr>
            <p:cNvPr id="4" name="パイ 3"/>
            <p:cNvSpPr/>
            <p:nvPr/>
          </p:nvSpPr>
          <p:spPr>
            <a:xfrm>
              <a:off x="720962" y="6128237"/>
              <a:ext cx="703391" cy="703391"/>
            </a:xfrm>
            <a:prstGeom prst="pie">
              <a:avLst>
                <a:gd name="adj1" fmla="val 10815143"/>
                <a:gd name="adj2" fmla="val 1620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パイ 4"/>
            <p:cNvSpPr/>
            <p:nvPr/>
          </p:nvSpPr>
          <p:spPr>
            <a:xfrm>
              <a:off x="0" y="6128236"/>
              <a:ext cx="703391" cy="703391"/>
            </a:xfrm>
            <a:prstGeom prst="pie">
              <a:avLst>
                <a:gd name="adj1" fmla="val 16201651"/>
                <a:gd name="adj2" fmla="val 2159997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7151134" y="6313723"/>
            <a:ext cx="1543049" cy="703392"/>
            <a:chOff x="0" y="6128236"/>
            <a:chExt cx="1424353" cy="703392"/>
          </a:xfrm>
        </p:grpSpPr>
        <p:sp>
          <p:nvSpPr>
            <p:cNvPr id="8" name="パイ 7"/>
            <p:cNvSpPr/>
            <p:nvPr/>
          </p:nvSpPr>
          <p:spPr>
            <a:xfrm>
              <a:off x="720962" y="6128237"/>
              <a:ext cx="703391" cy="703391"/>
            </a:xfrm>
            <a:prstGeom prst="pie">
              <a:avLst>
                <a:gd name="adj1" fmla="val 10815143"/>
                <a:gd name="adj2" fmla="val 1620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パイ 8"/>
            <p:cNvSpPr/>
            <p:nvPr/>
          </p:nvSpPr>
          <p:spPr>
            <a:xfrm>
              <a:off x="0" y="6128236"/>
              <a:ext cx="703391" cy="703391"/>
            </a:xfrm>
            <a:prstGeom prst="pie">
              <a:avLst>
                <a:gd name="adj1" fmla="val 16201651"/>
                <a:gd name="adj2" fmla="val 2159997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3404175" y="1252369"/>
            <a:ext cx="3018525" cy="98257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02830" y="1108716"/>
            <a:ext cx="1415142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118165" y="1078748"/>
            <a:ext cx="1415142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 rot="10800000">
            <a:off x="6302830" y="1185759"/>
            <a:ext cx="1415142" cy="58758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 rot="10800000">
            <a:off x="2126346" y="1154434"/>
            <a:ext cx="1415142" cy="58758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711322" y="1756512"/>
            <a:ext cx="258725" cy="1321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892409" y="1775650"/>
            <a:ext cx="258725" cy="1321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E30608DA-4C86-48D5-96B2-4BE414C7FBEC}"/>
              </a:ext>
            </a:extLst>
          </p:cNvPr>
          <p:cNvSpPr txBox="1"/>
          <p:nvPr/>
        </p:nvSpPr>
        <p:spPr>
          <a:xfrm>
            <a:off x="2481451" y="784880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スクリーン</a:t>
            </a: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12D0004C-CBBC-42FC-966C-1CEDB38D3632}"/>
              </a:ext>
            </a:extLst>
          </p:cNvPr>
          <p:cNvSpPr txBox="1"/>
          <p:nvPr/>
        </p:nvSpPr>
        <p:spPr>
          <a:xfrm>
            <a:off x="6690143" y="820710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スクリーン</a:t>
            </a: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C12EF8D4-E0FE-4D79-80CB-C9B4DCE5B111}"/>
              </a:ext>
            </a:extLst>
          </p:cNvPr>
          <p:cNvSpPr txBox="1"/>
          <p:nvPr/>
        </p:nvSpPr>
        <p:spPr>
          <a:xfrm>
            <a:off x="2388061" y="1961778"/>
            <a:ext cx="9060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プロジェクター</a:t>
            </a: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10C1CB3C-02C5-4308-B0D5-D3D3764EA5D7}"/>
              </a:ext>
            </a:extLst>
          </p:cNvPr>
          <p:cNvSpPr txBox="1"/>
          <p:nvPr/>
        </p:nvSpPr>
        <p:spPr>
          <a:xfrm>
            <a:off x="6580307" y="1912836"/>
            <a:ext cx="9060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プロジェクター</a:t>
            </a:r>
          </a:p>
        </p:txBody>
      </p: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5A290AEE-B5EF-4534-8854-1E97CFAC1A72}"/>
              </a:ext>
            </a:extLst>
          </p:cNvPr>
          <p:cNvGrpSpPr/>
          <p:nvPr/>
        </p:nvGrpSpPr>
        <p:grpSpPr>
          <a:xfrm rot="16200000">
            <a:off x="4264323" y="2772650"/>
            <a:ext cx="295533" cy="707415"/>
            <a:chOff x="2413420" y="1402334"/>
            <a:chExt cx="447819" cy="1071945"/>
          </a:xfrm>
          <a:solidFill>
            <a:schemeClr val="bg1"/>
          </a:solidFill>
        </p:grpSpPr>
        <p:sp>
          <p:nvSpPr>
            <p:cNvPr id="164" name="Freeform 1510">
              <a:extLst>
                <a:ext uri="{FF2B5EF4-FFF2-40B4-BE49-F238E27FC236}">
                  <a16:creationId xmlns:a16="http://schemas.microsoft.com/office/drawing/2014/main" id="{AF29C45D-E743-4A42-A39A-D27056904FE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5" name="Freeform 1510">
              <a:extLst>
                <a:ext uri="{FF2B5EF4-FFF2-40B4-BE49-F238E27FC236}">
                  <a16:creationId xmlns:a16="http://schemas.microsoft.com/office/drawing/2014/main" id="{2E2F4CE5-90BD-4A2F-A35B-B0A29A2EDAC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6" name="Freeform 1510">
              <a:extLst>
                <a:ext uri="{FF2B5EF4-FFF2-40B4-BE49-F238E27FC236}">
                  <a16:creationId xmlns:a16="http://schemas.microsoft.com/office/drawing/2014/main" id="{A1CBBDF2-C36B-4A58-94FD-6403977934F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7" name="Rectangle 1482">
              <a:extLst>
                <a:ext uri="{FF2B5EF4-FFF2-40B4-BE49-F238E27FC236}">
                  <a16:creationId xmlns:a16="http://schemas.microsoft.com/office/drawing/2014/main" id="{1AC29194-CBA9-41F6-9871-2D94425D3F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grpFill/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5586DA08-3587-4E60-BA58-67CB1540537A}"/>
              </a:ext>
            </a:extLst>
          </p:cNvPr>
          <p:cNvGrpSpPr/>
          <p:nvPr/>
        </p:nvGrpSpPr>
        <p:grpSpPr>
          <a:xfrm rot="16200000">
            <a:off x="4258951" y="3224306"/>
            <a:ext cx="295533" cy="707415"/>
            <a:chOff x="2413420" y="1402334"/>
            <a:chExt cx="447819" cy="1071945"/>
          </a:xfrm>
          <a:solidFill>
            <a:schemeClr val="bg1"/>
          </a:solidFill>
        </p:grpSpPr>
        <p:sp>
          <p:nvSpPr>
            <p:cNvPr id="172" name="Freeform 1510">
              <a:extLst>
                <a:ext uri="{FF2B5EF4-FFF2-40B4-BE49-F238E27FC236}">
                  <a16:creationId xmlns:a16="http://schemas.microsoft.com/office/drawing/2014/main" id="{716C79CA-8B4C-4B3B-B917-F5684B92374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3" name="Freeform 1510">
              <a:extLst>
                <a:ext uri="{FF2B5EF4-FFF2-40B4-BE49-F238E27FC236}">
                  <a16:creationId xmlns:a16="http://schemas.microsoft.com/office/drawing/2014/main" id="{6E000615-B02A-44F1-BAFA-1AAE2AA5D59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4" name="Freeform 1510">
              <a:extLst>
                <a:ext uri="{FF2B5EF4-FFF2-40B4-BE49-F238E27FC236}">
                  <a16:creationId xmlns:a16="http://schemas.microsoft.com/office/drawing/2014/main" id="{57AD82BE-84E0-47F5-BDBB-55D020F2E5D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5" name="Rectangle 1482">
              <a:extLst>
                <a:ext uri="{FF2B5EF4-FFF2-40B4-BE49-F238E27FC236}">
                  <a16:creationId xmlns:a16="http://schemas.microsoft.com/office/drawing/2014/main" id="{E0F5619F-A4C7-4D8D-B2A8-D112A827DB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grpFill/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89C9EA30-48A7-4726-BA2E-344BA9AD8ECB}"/>
              </a:ext>
            </a:extLst>
          </p:cNvPr>
          <p:cNvGrpSpPr/>
          <p:nvPr/>
        </p:nvGrpSpPr>
        <p:grpSpPr>
          <a:xfrm rot="16200000">
            <a:off x="5089410" y="2767228"/>
            <a:ext cx="295533" cy="707415"/>
            <a:chOff x="2413420" y="1402334"/>
            <a:chExt cx="447819" cy="1071945"/>
          </a:xfrm>
          <a:solidFill>
            <a:schemeClr val="bg1"/>
          </a:solidFill>
        </p:grpSpPr>
        <p:sp>
          <p:nvSpPr>
            <p:cNvPr id="178" name="Freeform 1510">
              <a:extLst>
                <a:ext uri="{FF2B5EF4-FFF2-40B4-BE49-F238E27FC236}">
                  <a16:creationId xmlns:a16="http://schemas.microsoft.com/office/drawing/2014/main" id="{C59EED69-5A0E-4A4D-9688-E6F3D7BB8D9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9" name="Freeform 1510">
              <a:extLst>
                <a:ext uri="{FF2B5EF4-FFF2-40B4-BE49-F238E27FC236}">
                  <a16:creationId xmlns:a16="http://schemas.microsoft.com/office/drawing/2014/main" id="{7623C824-A66D-46EF-BF96-017B882D897E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0" name="Freeform 1510">
              <a:extLst>
                <a:ext uri="{FF2B5EF4-FFF2-40B4-BE49-F238E27FC236}">
                  <a16:creationId xmlns:a16="http://schemas.microsoft.com/office/drawing/2014/main" id="{D6C3E3A3-E21B-42F9-8DC4-94336ACBB97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1" name="Rectangle 1482">
              <a:extLst>
                <a:ext uri="{FF2B5EF4-FFF2-40B4-BE49-F238E27FC236}">
                  <a16:creationId xmlns:a16="http://schemas.microsoft.com/office/drawing/2014/main" id="{6FFC2D2A-B34D-4CFA-9571-444853858B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grpFill/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6447E36F-F8EE-43D3-9943-DBD9CA2E6AE1}"/>
              </a:ext>
            </a:extLst>
          </p:cNvPr>
          <p:cNvGrpSpPr/>
          <p:nvPr/>
        </p:nvGrpSpPr>
        <p:grpSpPr>
          <a:xfrm rot="16200000">
            <a:off x="5084038" y="3218884"/>
            <a:ext cx="295533" cy="707415"/>
            <a:chOff x="2413420" y="1402334"/>
            <a:chExt cx="447819" cy="1071945"/>
          </a:xfrm>
          <a:solidFill>
            <a:schemeClr val="bg1"/>
          </a:solidFill>
        </p:grpSpPr>
        <p:sp>
          <p:nvSpPr>
            <p:cNvPr id="183" name="Freeform 1510">
              <a:extLst>
                <a:ext uri="{FF2B5EF4-FFF2-40B4-BE49-F238E27FC236}">
                  <a16:creationId xmlns:a16="http://schemas.microsoft.com/office/drawing/2014/main" id="{DB87F2EB-E949-422B-9BD6-2C8924D04D0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4" name="Freeform 1510">
              <a:extLst>
                <a:ext uri="{FF2B5EF4-FFF2-40B4-BE49-F238E27FC236}">
                  <a16:creationId xmlns:a16="http://schemas.microsoft.com/office/drawing/2014/main" id="{45B79D92-3F51-481F-B067-0D52CD6CA21A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5" name="Freeform 1510">
              <a:extLst>
                <a:ext uri="{FF2B5EF4-FFF2-40B4-BE49-F238E27FC236}">
                  <a16:creationId xmlns:a16="http://schemas.microsoft.com/office/drawing/2014/main" id="{0C8C32A8-1A8A-472A-B6C3-C3616CCC83C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grpFill/>
            <a:ln w="63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6" name="Rectangle 1482">
              <a:extLst>
                <a:ext uri="{FF2B5EF4-FFF2-40B4-BE49-F238E27FC236}">
                  <a16:creationId xmlns:a16="http://schemas.microsoft.com/office/drawing/2014/main" id="{DCEC09A9-B993-414A-ABF8-0B4A7C85B5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grpFill/>
            <a:ln w="635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26FA743-C41E-4EB9-AF17-B4B6BDD02563}"/>
              </a:ext>
            </a:extLst>
          </p:cNvPr>
          <p:cNvGrpSpPr/>
          <p:nvPr/>
        </p:nvGrpSpPr>
        <p:grpSpPr>
          <a:xfrm>
            <a:off x="1414955" y="5515042"/>
            <a:ext cx="1333398" cy="561635"/>
            <a:chOff x="1414955" y="5515042"/>
            <a:chExt cx="1333398" cy="561635"/>
          </a:xfrm>
        </p:grpSpPr>
        <p:grpSp>
          <p:nvGrpSpPr>
            <p:cNvPr id="207" name="グループ化 206">
              <a:extLst>
                <a:ext uri="{FF2B5EF4-FFF2-40B4-BE49-F238E27FC236}">
                  <a16:creationId xmlns:a16="http://schemas.microsoft.com/office/drawing/2014/main" id="{04807471-D35D-4BD0-8456-6D566E75F4B9}"/>
                </a:ext>
              </a:extLst>
            </p:cNvPr>
            <p:cNvGrpSpPr/>
            <p:nvPr/>
          </p:nvGrpSpPr>
          <p:grpSpPr>
            <a:xfrm rot="16200000">
              <a:off x="1647496" y="5295567"/>
              <a:ext cx="173320" cy="619878"/>
              <a:chOff x="2413420" y="1478494"/>
              <a:chExt cx="262630" cy="939301"/>
            </a:xfrm>
          </p:grpSpPr>
          <p:sp>
            <p:nvSpPr>
              <p:cNvPr id="208" name="Freeform 1510">
                <a:extLst>
                  <a:ext uri="{FF2B5EF4-FFF2-40B4-BE49-F238E27FC236}">
                    <a16:creationId xmlns:a16="http://schemas.microsoft.com/office/drawing/2014/main" id="{93E4EE03-656C-4C5A-9659-111B24FF0F7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09" name="Freeform 1510">
                <a:extLst>
                  <a:ext uri="{FF2B5EF4-FFF2-40B4-BE49-F238E27FC236}">
                    <a16:creationId xmlns:a16="http://schemas.microsoft.com/office/drawing/2014/main" id="{7AF23569-6996-4B1D-8074-DAEA5CB7D26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10" name="Freeform 1510">
                <a:extLst>
                  <a:ext uri="{FF2B5EF4-FFF2-40B4-BE49-F238E27FC236}">
                    <a16:creationId xmlns:a16="http://schemas.microsoft.com/office/drawing/2014/main" id="{AFE2A9CC-3DE1-4972-858B-48BB268BEAB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12" name="グループ化 211">
              <a:extLst>
                <a:ext uri="{FF2B5EF4-FFF2-40B4-BE49-F238E27FC236}">
                  <a16:creationId xmlns:a16="http://schemas.microsoft.com/office/drawing/2014/main" id="{4BDAB95A-6C17-4991-A4E6-FDB56A33DE6B}"/>
                </a:ext>
              </a:extLst>
            </p:cNvPr>
            <p:cNvGrpSpPr/>
            <p:nvPr/>
          </p:nvGrpSpPr>
          <p:grpSpPr>
            <a:xfrm rot="16200000">
              <a:off x="2351754" y="5291763"/>
              <a:ext cx="173320" cy="619878"/>
              <a:chOff x="2413420" y="1478494"/>
              <a:chExt cx="262630" cy="939301"/>
            </a:xfrm>
          </p:grpSpPr>
          <p:sp>
            <p:nvSpPr>
              <p:cNvPr id="213" name="Freeform 1510">
                <a:extLst>
                  <a:ext uri="{FF2B5EF4-FFF2-40B4-BE49-F238E27FC236}">
                    <a16:creationId xmlns:a16="http://schemas.microsoft.com/office/drawing/2014/main" id="{5321EB39-C9CF-4834-BF71-DA0070BA8DE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14" name="Freeform 1510">
                <a:extLst>
                  <a:ext uri="{FF2B5EF4-FFF2-40B4-BE49-F238E27FC236}">
                    <a16:creationId xmlns:a16="http://schemas.microsoft.com/office/drawing/2014/main" id="{A1CCBF05-FE41-4235-98C4-E190AB4CCFF8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15" name="Freeform 1510">
                <a:extLst>
                  <a:ext uri="{FF2B5EF4-FFF2-40B4-BE49-F238E27FC236}">
                    <a16:creationId xmlns:a16="http://schemas.microsoft.com/office/drawing/2014/main" id="{5B86C259-A910-40C7-9631-757B4654879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33" name="グループ化 232">
              <a:extLst>
                <a:ext uri="{FF2B5EF4-FFF2-40B4-BE49-F238E27FC236}">
                  <a16:creationId xmlns:a16="http://schemas.microsoft.com/office/drawing/2014/main" id="{6FF5794B-CEAE-4A31-9C2B-3B7315147F2F}"/>
                </a:ext>
              </a:extLst>
            </p:cNvPr>
            <p:cNvGrpSpPr/>
            <p:nvPr/>
          </p:nvGrpSpPr>
          <p:grpSpPr>
            <a:xfrm rot="16200000">
              <a:off x="1638234" y="5680078"/>
              <a:ext cx="173320" cy="619878"/>
              <a:chOff x="2413420" y="1478494"/>
              <a:chExt cx="262630" cy="939301"/>
            </a:xfrm>
          </p:grpSpPr>
          <p:sp>
            <p:nvSpPr>
              <p:cNvPr id="254" name="Freeform 1510">
                <a:extLst>
                  <a:ext uri="{FF2B5EF4-FFF2-40B4-BE49-F238E27FC236}">
                    <a16:creationId xmlns:a16="http://schemas.microsoft.com/office/drawing/2014/main" id="{E96413BF-8877-4C9B-BD35-4FD40CFD072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5" name="Freeform 1510">
                <a:extLst>
                  <a:ext uri="{FF2B5EF4-FFF2-40B4-BE49-F238E27FC236}">
                    <a16:creationId xmlns:a16="http://schemas.microsoft.com/office/drawing/2014/main" id="{D27E2BF1-E3A0-4640-B8E7-F075FA80604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6" name="Freeform 1510">
                <a:extLst>
                  <a:ext uri="{FF2B5EF4-FFF2-40B4-BE49-F238E27FC236}">
                    <a16:creationId xmlns:a16="http://schemas.microsoft.com/office/drawing/2014/main" id="{62068488-EB44-4A45-B787-6F90018BDC7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34" name="グループ化 233">
              <a:extLst>
                <a:ext uri="{FF2B5EF4-FFF2-40B4-BE49-F238E27FC236}">
                  <a16:creationId xmlns:a16="http://schemas.microsoft.com/office/drawing/2014/main" id="{E7E31CA2-9F17-4BE3-AC16-2FC19B785AA4}"/>
                </a:ext>
              </a:extLst>
            </p:cNvPr>
            <p:cNvGrpSpPr/>
            <p:nvPr/>
          </p:nvGrpSpPr>
          <p:grpSpPr>
            <a:xfrm rot="16200000">
              <a:off x="2342492" y="5676274"/>
              <a:ext cx="173320" cy="619878"/>
              <a:chOff x="2413420" y="1478494"/>
              <a:chExt cx="262630" cy="939301"/>
            </a:xfrm>
          </p:grpSpPr>
          <p:sp>
            <p:nvSpPr>
              <p:cNvPr id="250" name="Freeform 1510">
                <a:extLst>
                  <a:ext uri="{FF2B5EF4-FFF2-40B4-BE49-F238E27FC236}">
                    <a16:creationId xmlns:a16="http://schemas.microsoft.com/office/drawing/2014/main" id="{FB5340FB-2BFE-4E83-ABD0-F26482ABC02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1" name="Freeform 1510">
                <a:extLst>
                  <a:ext uri="{FF2B5EF4-FFF2-40B4-BE49-F238E27FC236}">
                    <a16:creationId xmlns:a16="http://schemas.microsoft.com/office/drawing/2014/main" id="{EE735A8B-E936-474C-935F-80E66C47270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2" name="Freeform 1510">
                <a:extLst>
                  <a:ext uri="{FF2B5EF4-FFF2-40B4-BE49-F238E27FC236}">
                    <a16:creationId xmlns:a16="http://schemas.microsoft.com/office/drawing/2014/main" id="{84197C6A-4B19-4E35-AED7-6D7EAD2C487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3A607BF-1E5F-4EA0-876B-AD1C96D1CECD}"/>
              </a:ext>
            </a:extLst>
          </p:cNvPr>
          <p:cNvGrpSpPr/>
          <p:nvPr/>
        </p:nvGrpSpPr>
        <p:grpSpPr>
          <a:xfrm>
            <a:off x="3239460" y="5522894"/>
            <a:ext cx="1334569" cy="557831"/>
            <a:chOff x="3239460" y="5522894"/>
            <a:chExt cx="1334569" cy="557831"/>
          </a:xfrm>
        </p:grpSpPr>
        <p:grpSp>
          <p:nvGrpSpPr>
            <p:cNvPr id="217" name="グループ化 216">
              <a:extLst>
                <a:ext uri="{FF2B5EF4-FFF2-40B4-BE49-F238E27FC236}">
                  <a16:creationId xmlns:a16="http://schemas.microsoft.com/office/drawing/2014/main" id="{4E25EB8F-799D-4F59-B8A8-D7A6040C004D}"/>
                </a:ext>
              </a:extLst>
            </p:cNvPr>
            <p:cNvGrpSpPr/>
            <p:nvPr/>
          </p:nvGrpSpPr>
          <p:grpSpPr>
            <a:xfrm rot="16200000">
              <a:off x="3472001" y="5299615"/>
              <a:ext cx="173320" cy="619878"/>
              <a:chOff x="2413420" y="1478494"/>
              <a:chExt cx="262630" cy="939301"/>
            </a:xfrm>
          </p:grpSpPr>
          <p:sp>
            <p:nvSpPr>
              <p:cNvPr id="218" name="Freeform 1510">
                <a:extLst>
                  <a:ext uri="{FF2B5EF4-FFF2-40B4-BE49-F238E27FC236}">
                    <a16:creationId xmlns:a16="http://schemas.microsoft.com/office/drawing/2014/main" id="{3F3710AE-904B-4DED-AD4C-36410F30BB2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19" name="Freeform 1510">
                <a:extLst>
                  <a:ext uri="{FF2B5EF4-FFF2-40B4-BE49-F238E27FC236}">
                    <a16:creationId xmlns:a16="http://schemas.microsoft.com/office/drawing/2014/main" id="{DD96ED9B-AB08-421A-AA15-661DAA72E5B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20" name="Freeform 1510">
                <a:extLst>
                  <a:ext uri="{FF2B5EF4-FFF2-40B4-BE49-F238E27FC236}">
                    <a16:creationId xmlns:a16="http://schemas.microsoft.com/office/drawing/2014/main" id="{0B26DADC-4AE3-44DB-A701-608AB83578E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22" name="グループ化 221">
              <a:extLst>
                <a:ext uri="{FF2B5EF4-FFF2-40B4-BE49-F238E27FC236}">
                  <a16:creationId xmlns:a16="http://schemas.microsoft.com/office/drawing/2014/main" id="{966A090F-3A3B-4463-AB98-ED7DC1CCE939}"/>
                </a:ext>
              </a:extLst>
            </p:cNvPr>
            <p:cNvGrpSpPr/>
            <p:nvPr/>
          </p:nvGrpSpPr>
          <p:grpSpPr>
            <a:xfrm rot="16200000">
              <a:off x="4177430" y="5299615"/>
              <a:ext cx="173320" cy="619878"/>
              <a:chOff x="2413420" y="1478494"/>
              <a:chExt cx="262630" cy="939301"/>
            </a:xfrm>
          </p:grpSpPr>
          <p:sp>
            <p:nvSpPr>
              <p:cNvPr id="223" name="Freeform 1510">
                <a:extLst>
                  <a:ext uri="{FF2B5EF4-FFF2-40B4-BE49-F238E27FC236}">
                    <a16:creationId xmlns:a16="http://schemas.microsoft.com/office/drawing/2014/main" id="{19E93835-8AFB-4173-A3F2-8CF33438373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24" name="Freeform 1510">
                <a:extLst>
                  <a:ext uri="{FF2B5EF4-FFF2-40B4-BE49-F238E27FC236}">
                    <a16:creationId xmlns:a16="http://schemas.microsoft.com/office/drawing/2014/main" id="{027DCA8B-B38C-4026-9981-7B4BF2DA226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25" name="Freeform 1510">
                <a:extLst>
                  <a:ext uri="{FF2B5EF4-FFF2-40B4-BE49-F238E27FC236}">
                    <a16:creationId xmlns:a16="http://schemas.microsoft.com/office/drawing/2014/main" id="{99A92654-D274-4E1B-8416-B34E3FC2471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35" name="グループ化 234">
              <a:extLst>
                <a:ext uri="{FF2B5EF4-FFF2-40B4-BE49-F238E27FC236}">
                  <a16:creationId xmlns:a16="http://schemas.microsoft.com/office/drawing/2014/main" id="{BC29AAB8-E75B-4EFC-95B8-956B3AFB5C66}"/>
                </a:ext>
              </a:extLst>
            </p:cNvPr>
            <p:cNvGrpSpPr/>
            <p:nvPr/>
          </p:nvGrpSpPr>
          <p:grpSpPr>
            <a:xfrm rot="16200000">
              <a:off x="3462739" y="5684126"/>
              <a:ext cx="173320" cy="619878"/>
              <a:chOff x="2413420" y="1478494"/>
              <a:chExt cx="262630" cy="939301"/>
            </a:xfrm>
          </p:grpSpPr>
          <p:sp>
            <p:nvSpPr>
              <p:cNvPr id="246" name="Freeform 1510">
                <a:extLst>
                  <a:ext uri="{FF2B5EF4-FFF2-40B4-BE49-F238E27FC236}">
                    <a16:creationId xmlns:a16="http://schemas.microsoft.com/office/drawing/2014/main" id="{936FC356-44C7-46E2-A0B0-02517C237E6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7" name="Freeform 1510">
                <a:extLst>
                  <a:ext uri="{FF2B5EF4-FFF2-40B4-BE49-F238E27FC236}">
                    <a16:creationId xmlns:a16="http://schemas.microsoft.com/office/drawing/2014/main" id="{85BDDCDE-60FE-4332-8FC9-0001CF39683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8" name="Freeform 1510">
                <a:extLst>
                  <a:ext uri="{FF2B5EF4-FFF2-40B4-BE49-F238E27FC236}">
                    <a16:creationId xmlns:a16="http://schemas.microsoft.com/office/drawing/2014/main" id="{0CC2BA65-1543-40E2-AAEE-0A0275775F3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2103D629-2158-4318-B0F0-32BB07639DFF}"/>
                </a:ext>
              </a:extLst>
            </p:cNvPr>
            <p:cNvGrpSpPr/>
            <p:nvPr/>
          </p:nvGrpSpPr>
          <p:grpSpPr>
            <a:xfrm rot="16200000">
              <a:off x="4168168" y="5684126"/>
              <a:ext cx="173320" cy="619878"/>
              <a:chOff x="2413420" y="1478494"/>
              <a:chExt cx="262630" cy="939301"/>
            </a:xfrm>
          </p:grpSpPr>
          <p:sp>
            <p:nvSpPr>
              <p:cNvPr id="242" name="Freeform 1510">
                <a:extLst>
                  <a:ext uri="{FF2B5EF4-FFF2-40B4-BE49-F238E27FC236}">
                    <a16:creationId xmlns:a16="http://schemas.microsoft.com/office/drawing/2014/main" id="{DCF131BB-2356-408E-97D8-3CD943CDA94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3" name="Freeform 1510">
                <a:extLst>
                  <a:ext uri="{FF2B5EF4-FFF2-40B4-BE49-F238E27FC236}">
                    <a16:creationId xmlns:a16="http://schemas.microsoft.com/office/drawing/2014/main" id="{8FCECC11-4DD9-4052-839E-3C461D50EAC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4" name="Freeform 1510">
                <a:extLst>
                  <a:ext uri="{FF2B5EF4-FFF2-40B4-BE49-F238E27FC236}">
                    <a16:creationId xmlns:a16="http://schemas.microsoft.com/office/drawing/2014/main" id="{B40C199F-739D-41E1-9ECE-EEB61CBE8C3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8FFE207-47E7-4815-B464-C2C863401DA1}"/>
              </a:ext>
            </a:extLst>
          </p:cNvPr>
          <p:cNvGrpSpPr/>
          <p:nvPr/>
        </p:nvGrpSpPr>
        <p:grpSpPr>
          <a:xfrm>
            <a:off x="4995703" y="5514649"/>
            <a:ext cx="1341161" cy="558224"/>
            <a:chOff x="4995703" y="5514649"/>
            <a:chExt cx="1341161" cy="558224"/>
          </a:xfrm>
        </p:grpSpPr>
        <p:grpSp>
          <p:nvGrpSpPr>
            <p:cNvPr id="227" name="グループ化 226">
              <a:extLst>
                <a:ext uri="{FF2B5EF4-FFF2-40B4-BE49-F238E27FC236}">
                  <a16:creationId xmlns:a16="http://schemas.microsoft.com/office/drawing/2014/main" id="{68A58837-7C90-483E-A768-E27EB0D0D433}"/>
                </a:ext>
              </a:extLst>
            </p:cNvPr>
            <p:cNvGrpSpPr/>
            <p:nvPr/>
          </p:nvGrpSpPr>
          <p:grpSpPr>
            <a:xfrm rot="16200000">
              <a:off x="5228244" y="5291763"/>
              <a:ext cx="173320" cy="619878"/>
              <a:chOff x="2413420" y="1478494"/>
              <a:chExt cx="262630" cy="939301"/>
            </a:xfrm>
          </p:grpSpPr>
          <p:sp>
            <p:nvSpPr>
              <p:cNvPr id="228" name="Freeform 1510">
                <a:extLst>
                  <a:ext uri="{FF2B5EF4-FFF2-40B4-BE49-F238E27FC236}">
                    <a16:creationId xmlns:a16="http://schemas.microsoft.com/office/drawing/2014/main" id="{AFB9F610-B144-431B-AE23-36C5C55FD6A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29" name="Freeform 1510">
                <a:extLst>
                  <a:ext uri="{FF2B5EF4-FFF2-40B4-BE49-F238E27FC236}">
                    <a16:creationId xmlns:a16="http://schemas.microsoft.com/office/drawing/2014/main" id="{BA04A439-954D-4150-937B-05E4937C0CD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30" name="Freeform 1510">
                <a:extLst>
                  <a:ext uri="{FF2B5EF4-FFF2-40B4-BE49-F238E27FC236}">
                    <a16:creationId xmlns:a16="http://schemas.microsoft.com/office/drawing/2014/main" id="{C5CA75B2-5A2A-46AE-8AC7-1E8C66FEB6A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37" name="グループ化 236">
              <a:extLst>
                <a:ext uri="{FF2B5EF4-FFF2-40B4-BE49-F238E27FC236}">
                  <a16:creationId xmlns:a16="http://schemas.microsoft.com/office/drawing/2014/main" id="{CB7E9FAD-43B0-48DC-BBE1-E7BB01533D88}"/>
                </a:ext>
              </a:extLst>
            </p:cNvPr>
            <p:cNvGrpSpPr/>
            <p:nvPr/>
          </p:nvGrpSpPr>
          <p:grpSpPr>
            <a:xfrm rot="16200000">
              <a:off x="5218982" y="5676274"/>
              <a:ext cx="173320" cy="619878"/>
              <a:chOff x="2413420" y="1478494"/>
              <a:chExt cx="262630" cy="939301"/>
            </a:xfrm>
          </p:grpSpPr>
          <p:sp>
            <p:nvSpPr>
              <p:cNvPr id="238" name="Freeform 1510">
                <a:extLst>
                  <a:ext uri="{FF2B5EF4-FFF2-40B4-BE49-F238E27FC236}">
                    <a16:creationId xmlns:a16="http://schemas.microsoft.com/office/drawing/2014/main" id="{362A7B1B-B158-46C5-9311-DB940B83D08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39" name="Freeform 1510">
                <a:extLst>
                  <a:ext uri="{FF2B5EF4-FFF2-40B4-BE49-F238E27FC236}">
                    <a16:creationId xmlns:a16="http://schemas.microsoft.com/office/drawing/2014/main" id="{686043C3-4603-41D6-BCF8-4185D07B662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0" name="Freeform 1510">
                <a:extLst>
                  <a:ext uri="{FF2B5EF4-FFF2-40B4-BE49-F238E27FC236}">
                    <a16:creationId xmlns:a16="http://schemas.microsoft.com/office/drawing/2014/main" id="{2A373CB0-82B1-4CAE-B90C-51F45273C41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401" name="グループ化 400">
              <a:extLst>
                <a:ext uri="{FF2B5EF4-FFF2-40B4-BE49-F238E27FC236}">
                  <a16:creationId xmlns:a16="http://schemas.microsoft.com/office/drawing/2014/main" id="{4BF5C43A-FABA-4589-9705-6986D1CA7AFA}"/>
                </a:ext>
              </a:extLst>
            </p:cNvPr>
            <p:cNvGrpSpPr/>
            <p:nvPr/>
          </p:nvGrpSpPr>
          <p:grpSpPr>
            <a:xfrm rot="16200000">
              <a:off x="5940265" y="5291370"/>
              <a:ext cx="173320" cy="619878"/>
              <a:chOff x="2413420" y="1478494"/>
              <a:chExt cx="262630" cy="939301"/>
            </a:xfrm>
          </p:grpSpPr>
          <p:sp>
            <p:nvSpPr>
              <p:cNvPr id="402" name="Freeform 1510">
                <a:extLst>
                  <a:ext uri="{FF2B5EF4-FFF2-40B4-BE49-F238E27FC236}">
                    <a16:creationId xmlns:a16="http://schemas.microsoft.com/office/drawing/2014/main" id="{D7CC68FD-5967-4ED7-8FF5-649825D889A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3" name="Freeform 1510">
                <a:extLst>
                  <a:ext uri="{FF2B5EF4-FFF2-40B4-BE49-F238E27FC236}">
                    <a16:creationId xmlns:a16="http://schemas.microsoft.com/office/drawing/2014/main" id="{F205E505-78E4-49A5-8036-49DC1D46C53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4" name="Freeform 1510">
                <a:extLst>
                  <a:ext uri="{FF2B5EF4-FFF2-40B4-BE49-F238E27FC236}">
                    <a16:creationId xmlns:a16="http://schemas.microsoft.com/office/drawing/2014/main" id="{41A3C2A6-20AD-4D94-9019-48FC29BDA12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406" name="グループ化 405">
              <a:extLst>
                <a:ext uri="{FF2B5EF4-FFF2-40B4-BE49-F238E27FC236}">
                  <a16:creationId xmlns:a16="http://schemas.microsoft.com/office/drawing/2014/main" id="{B48D02F7-9FE9-4CD9-AEB0-6C495B3DA289}"/>
                </a:ext>
              </a:extLst>
            </p:cNvPr>
            <p:cNvGrpSpPr/>
            <p:nvPr/>
          </p:nvGrpSpPr>
          <p:grpSpPr>
            <a:xfrm rot="16200000">
              <a:off x="5921245" y="5669838"/>
              <a:ext cx="173320" cy="619878"/>
              <a:chOff x="2413420" y="1478494"/>
              <a:chExt cx="262630" cy="939301"/>
            </a:xfrm>
          </p:grpSpPr>
          <p:sp>
            <p:nvSpPr>
              <p:cNvPr id="407" name="Freeform 1510">
                <a:extLst>
                  <a:ext uri="{FF2B5EF4-FFF2-40B4-BE49-F238E27FC236}">
                    <a16:creationId xmlns:a16="http://schemas.microsoft.com/office/drawing/2014/main" id="{BADF3BCB-4979-47E3-9E8E-03629BB60CB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8" name="Freeform 1510">
                <a:extLst>
                  <a:ext uri="{FF2B5EF4-FFF2-40B4-BE49-F238E27FC236}">
                    <a16:creationId xmlns:a16="http://schemas.microsoft.com/office/drawing/2014/main" id="{507F464F-D71D-4C4D-9141-35F33B2A12B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9" name="Freeform 1510">
                <a:extLst>
                  <a:ext uri="{FF2B5EF4-FFF2-40B4-BE49-F238E27FC236}">
                    <a16:creationId xmlns:a16="http://schemas.microsoft.com/office/drawing/2014/main" id="{B8DAE725-E4FC-4436-B117-23A5751CBA5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421" name="テキスト ボックス 420">
            <a:extLst>
              <a:ext uri="{FF2B5EF4-FFF2-40B4-BE49-F238E27FC236}">
                <a16:creationId xmlns:a16="http://schemas.microsoft.com/office/drawing/2014/main" id="{F2CECDC3-4690-4FF8-93CD-EA2F1A7C4E9E}"/>
              </a:ext>
            </a:extLst>
          </p:cNvPr>
          <p:cNvSpPr txBox="1"/>
          <p:nvPr/>
        </p:nvSpPr>
        <p:spPr>
          <a:xfrm>
            <a:off x="992560" y="43364"/>
            <a:ext cx="7876769" cy="693523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利活用・普及委員会（勝手表彰受賞式）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13:30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15:30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場所：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TKP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赤坂駅カンファレンスセンター ホール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13B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247356B-2317-492F-832B-34361B9761E9}"/>
              </a:ext>
            </a:extLst>
          </p:cNvPr>
          <p:cNvGrpSpPr/>
          <p:nvPr/>
        </p:nvGrpSpPr>
        <p:grpSpPr>
          <a:xfrm>
            <a:off x="6680264" y="5495579"/>
            <a:ext cx="1333606" cy="572260"/>
            <a:chOff x="6680264" y="5495579"/>
            <a:chExt cx="1333606" cy="572260"/>
          </a:xfrm>
        </p:grpSpPr>
        <p:grpSp>
          <p:nvGrpSpPr>
            <p:cNvPr id="411" name="グループ化 410">
              <a:extLst>
                <a:ext uri="{FF2B5EF4-FFF2-40B4-BE49-F238E27FC236}">
                  <a16:creationId xmlns:a16="http://schemas.microsoft.com/office/drawing/2014/main" id="{29F310B9-405B-45F7-B540-99990CB80932}"/>
                </a:ext>
              </a:extLst>
            </p:cNvPr>
            <p:cNvGrpSpPr/>
            <p:nvPr/>
          </p:nvGrpSpPr>
          <p:grpSpPr>
            <a:xfrm rot="16200000">
              <a:off x="6908915" y="5272300"/>
              <a:ext cx="173320" cy="619878"/>
              <a:chOff x="2413420" y="1478494"/>
              <a:chExt cx="262630" cy="939301"/>
            </a:xfrm>
          </p:grpSpPr>
          <p:sp>
            <p:nvSpPr>
              <p:cNvPr id="412" name="Freeform 1510">
                <a:extLst>
                  <a:ext uri="{FF2B5EF4-FFF2-40B4-BE49-F238E27FC236}">
                    <a16:creationId xmlns:a16="http://schemas.microsoft.com/office/drawing/2014/main" id="{B64A108B-38D1-4D82-B22D-4C3A01B3D37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3" name="Freeform 1510">
                <a:extLst>
                  <a:ext uri="{FF2B5EF4-FFF2-40B4-BE49-F238E27FC236}">
                    <a16:creationId xmlns:a16="http://schemas.microsoft.com/office/drawing/2014/main" id="{4710B742-1984-409A-839A-FB3EEA4C097E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4" name="Freeform 1510">
                <a:extLst>
                  <a:ext uri="{FF2B5EF4-FFF2-40B4-BE49-F238E27FC236}">
                    <a16:creationId xmlns:a16="http://schemas.microsoft.com/office/drawing/2014/main" id="{807CCE65-3036-4CFF-A9B8-625F920D18B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416" name="グループ化 415">
              <a:extLst>
                <a:ext uri="{FF2B5EF4-FFF2-40B4-BE49-F238E27FC236}">
                  <a16:creationId xmlns:a16="http://schemas.microsoft.com/office/drawing/2014/main" id="{BBD114B8-6C2B-42F5-9C25-6A2F6777681D}"/>
                </a:ext>
              </a:extLst>
            </p:cNvPr>
            <p:cNvGrpSpPr/>
            <p:nvPr/>
          </p:nvGrpSpPr>
          <p:grpSpPr>
            <a:xfrm rot="16200000">
              <a:off x="6903543" y="5671240"/>
              <a:ext cx="173320" cy="619878"/>
              <a:chOff x="2413420" y="1478494"/>
              <a:chExt cx="262630" cy="939301"/>
            </a:xfrm>
          </p:grpSpPr>
          <p:sp>
            <p:nvSpPr>
              <p:cNvPr id="417" name="Freeform 1510">
                <a:extLst>
                  <a:ext uri="{FF2B5EF4-FFF2-40B4-BE49-F238E27FC236}">
                    <a16:creationId xmlns:a16="http://schemas.microsoft.com/office/drawing/2014/main" id="{F6C9F47D-DF42-4896-AF10-084CEA7314C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8" name="Freeform 1510">
                <a:extLst>
                  <a:ext uri="{FF2B5EF4-FFF2-40B4-BE49-F238E27FC236}">
                    <a16:creationId xmlns:a16="http://schemas.microsoft.com/office/drawing/2014/main" id="{606B7545-C892-490C-9506-FF461FFD5DF5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9" name="Freeform 1510">
                <a:extLst>
                  <a:ext uri="{FF2B5EF4-FFF2-40B4-BE49-F238E27FC236}">
                    <a16:creationId xmlns:a16="http://schemas.microsoft.com/office/drawing/2014/main" id="{BDC11A9A-2E92-4934-9146-5E68AF6528A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422" name="グループ化 421">
              <a:extLst>
                <a:ext uri="{FF2B5EF4-FFF2-40B4-BE49-F238E27FC236}">
                  <a16:creationId xmlns:a16="http://schemas.microsoft.com/office/drawing/2014/main" id="{14F7F1EB-5BEA-4C6D-8170-44C7D8CC30F2}"/>
                </a:ext>
              </a:extLst>
            </p:cNvPr>
            <p:cNvGrpSpPr/>
            <p:nvPr/>
          </p:nvGrpSpPr>
          <p:grpSpPr>
            <a:xfrm rot="16200000">
              <a:off x="7617271" y="5272300"/>
              <a:ext cx="173320" cy="619878"/>
              <a:chOff x="2413420" y="1478494"/>
              <a:chExt cx="262630" cy="939301"/>
            </a:xfrm>
          </p:grpSpPr>
          <p:sp>
            <p:nvSpPr>
              <p:cNvPr id="423" name="Freeform 1510">
                <a:extLst>
                  <a:ext uri="{FF2B5EF4-FFF2-40B4-BE49-F238E27FC236}">
                    <a16:creationId xmlns:a16="http://schemas.microsoft.com/office/drawing/2014/main" id="{86534F6C-D73B-4B1B-B44E-2CB411B4424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24" name="Freeform 1510">
                <a:extLst>
                  <a:ext uri="{FF2B5EF4-FFF2-40B4-BE49-F238E27FC236}">
                    <a16:creationId xmlns:a16="http://schemas.microsoft.com/office/drawing/2014/main" id="{70EAC104-38D3-4DF2-A8AC-D0FD1F2AA190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25" name="Freeform 1510">
                <a:extLst>
                  <a:ext uri="{FF2B5EF4-FFF2-40B4-BE49-F238E27FC236}">
                    <a16:creationId xmlns:a16="http://schemas.microsoft.com/office/drawing/2014/main" id="{12B0362F-19D2-4733-B823-6128904818D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427" name="グループ化 426">
              <a:extLst>
                <a:ext uri="{FF2B5EF4-FFF2-40B4-BE49-F238E27FC236}">
                  <a16:creationId xmlns:a16="http://schemas.microsoft.com/office/drawing/2014/main" id="{636964FA-E516-4B1F-8E0C-576BCCB19F8A}"/>
                </a:ext>
              </a:extLst>
            </p:cNvPr>
            <p:cNvGrpSpPr/>
            <p:nvPr/>
          </p:nvGrpSpPr>
          <p:grpSpPr>
            <a:xfrm rot="16200000">
              <a:off x="7611899" y="5671240"/>
              <a:ext cx="173320" cy="619878"/>
              <a:chOff x="2413420" y="1478494"/>
              <a:chExt cx="262630" cy="939301"/>
            </a:xfrm>
          </p:grpSpPr>
          <p:sp>
            <p:nvSpPr>
              <p:cNvPr id="428" name="Freeform 1510">
                <a:extLst>
                  <a:ext uri="{FF2B5EF4-FFF2-40B4-BE49-F238E27FC236}">
                    <a16:creationId xmlns:a16="http://schemas.microsoft.com/office/drawing/2014/main" id="{AA39C68B-FC9E-40B6-9729-2E31DD6E45A7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29" name="Freeform 1510">
                <a:extLst>
                  <a:ext uri="{FF2B5EF4-FFF2-40B4-BE49-F238E27FC236}">
                    <a16:creationId xmlns:a16="http://schemas.microsoft.com/office/drawing/2014/main" id="{94F0D9E8-FA13-40EC-92D6-276DC76F191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0" name="Freeform 1510">
                <a:extLst>
                  <a:ext uri="{FF2B5EF4-FFF2-40B4-BE49-F238E27FC236}">
                    <a16:creationId xmlns:a16="http://schemas.microsoft.com/office/drawing/2014/main" id="{855224ED-4013-4595-BDC8-084D4929B94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272" name="グループ化 271">
            <a:extLst>
              <a:ext uri="{FF2B5EF4-FFF2-40B4-BE49-F238E27FC236}">
                <a16:creationId xmlns:a16="http://schemas.microsoft.com/office/drawing/2014/main" id="{6E60C9A1-CAE9-4FC4-B954-00EFA82AA7DA}"/>
              </a:ext>
            </a:extLst>
          </p:cNvPr>
          <p:cNvGrpSpPr/>
          <p:nvPr/>
        </p:nvGrpSpPr>
        <p:grpSpPr>
          <a:xfrm>
            <a:off x="563855" y="923379"/>
            <a:ext cx="295533" cy="707415"/>
            <a:chOff x="2413420" y="1402334"/>
            <a:chExt cx="447819" cy="1071945"/>
          </a:xfrm>
        </p:grpSpPr>
        <p:sp>
          <p:nvSpPr>
            <p:cNvPr id="434" name="Freeform 1510">
              <a:extLst>
                <a:ext uri="{FF2B5EF4-FFF2-40B4-BE49-F238E27FC236}">
                  <a16:creationId xmlns:a16="http://schemas.microsoft.com/office/drawing/2014/main" id="{1671E358-AD9D-4203-9084-6CAC03AEF23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5" name="Freeform 1510">
              <a:extLst>
                <a:ext uri="{FF2B5EF4-FFF2-40B4-BE49-F238E27FC236}">
                  <a16:creationId xmlns:a16="http://schemas.microsoft.com/office/drawing/2014/main" id="{06BCECEE-1B8A-4E85-BEDD-5253BF49B38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6" name="Freeform 1510">
              <a:extLst>
                <a:ext uri="{FF2B5EF4-FFF2-40B4-BE49-F238E27FC236}">
                  <a16:creationId xmlns:a16="http://schemas.microsoft.com/office/drawing/2014/main" id="{64A994FD-2CD2-4D52-B93C-803130714F6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7" name="Rectangle 1482">
              <a:extLst>
                <a:ext uri="{FF2B5EF4-FFF2-40B4-BE49-F238E27FC236}">
                  <a16:creationId xmlns:a16="http://schemas.microsoft.com/office/drawing/2014/main" id="{768C141A-06D0-4D1F-905E-26E21ECC2D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solidFill>
              <a:schemeClr val="bg1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38" name="グループ化 437">
            <a:extLst>
              <a:ext uri="{FF2B5EF4-FFF2-40B4-BE49-F238E27FC236}">
                <a16:creationId xmlns:a16="http://schemas.microsoft.com/office/drawing/2014/main" id="{EB4833E2-F07A-4170-88A5-3689BA10C732}"/>
              </a:ext>
            </a:extLst>
          </p:cNvPr>
          <p:cNvGrpSpPr/>
          <p:nvPr/>
        </p:nvGrpSpPr>
        <p:grpSpPr>
          <a:xfrm>
            <a:off x="570453" y="1630794"/>
            <a:ext cx="295533" cy="707415"/>
            <a:chOff x="2413420" y="1402334"/>
            <a:chExt cx="447819" cy="1071945"/>
          </a:xfrm>
        </p:grpSpPr>
        <p:sp>
          <p:nvSpPr>
            <p:cNvPr id="439" name="Freeform 1510">
              <a:extLst>
                <a:ext uri="{FF2B5EF4-FFF2-40B4-BE49-F238E27FC236}">
                  <a16:creationId xmlns:a16="http://schemas.microsoft.com/office/drawing/2014/main" id="{DB8F6088-B97B-4844-A09C-9D69E944158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420" y="2197743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0" name="Freeform 1510">
              <a:extLst>
                <a:ext uri="{FF2B5EF4-FFF2-40B4-BE49-F238E27FC236}">
                  <a16:creationId xmlns:a16="http://schemas.microsoft.com/office/drawing/2014/main" id="{07E8A2A5-CCEF-448F-94D7-181A5176C6C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843075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1" name="Freeform 1510">
              <a:extLst>
                <a:ext uri="{FF2B5EF4-FFF2-40B4-BE49-F238E27FC236}">
                  <a16:creationId xmlns:a16="http://schemas.microsoft.com/office/drawing/2014/main" id="{E4F123F7-2FF1-4088-88B3-19A21BE375D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13861" y="1478494"/>
              <a:ext cx="262189" cy="220052"/>
            </a:xfrm>
            <a:custGeom>
              <a:avLst/>
              <a:gdLst>
                <a:gd name="T0" fmla="*/ 124 w 580"/>
                <a:gd name="T1" fmla="*/ 46 h 508"/>
                <a:gd name="T2" fmla="*/ 127 w 580"/>
                <a:gd name="T3" fmla="*/ 63 h 508"/>
                <a:gd name="T4" fmla="*/ 126 w 580"/>
                <a:gd name="T5" fmla="*/ 73 h 508"/>
                <a:gd name="T6" fmla="*/ 109 w 580"/>
                <a:gd name="T7" fmla="*/ 253 h 508"/>
                <a:gd name="T8" fmla="*/ 126 w 580"/>
                <a:gd name="T9" fmla="*/ 434 h 508"/>
                <a:gd name="T10" fmla="*/ 127 w 580"/>
                <a:gd name="T11" fmla="*/ 443 h 508"/>
                <a:gd name="T12" fmla="*/ 124 w 580"/>
                <a:gd name="T13" fmla="*/ 462 h 508"/>
                <a:gd name="T14" fmla="*/ 230 w 580"/>
                <a:gd name="T15" fmla="*/ 508 h 508"/>
                <a:gd name="T16" fmla="*/ 435 w 580"/>
                <a:gd name="T17" fmla="*/ 508 h 508"/>
                <a:gd name="T18" fmla="*/ 580 w 580"/>
                <a:gd name="T19" fmla="*/ 363 h 508"/>
                <a:gd name="T20" fmla="*/ 580 w 580"/>
                <a:gd name="T21" fmla="*/ 363 h 508"/>
                <a:gd name="T22" fmla="*/ 580 w 580"/>
                <a:gd name="T23" fmla="*/ 363 h 508"/>
                <a:gd name="T24" fmla="*/ 580 w 580"/>
                <a:gd name="T25" fmla="*/ 145 h 508"/>
                <a:gd name="T26" fmla="*/ 435 w 580"/>
                <a:gd name="T27" fmla="*/ 0 h 508"/>
                <a:gd name="T28" fmla="*/ 435 w 580"/>
                <a:gd name="T29" fmla="*/ 0 h 508"/>
                <a:gd name="T30" fmla="*/ 230 w 580"/>
                <a:gd name="T31" fmla="*/ 0 h 508"/>
                <a:gd name="T32" fmla="*/ 124 w 580"/>
                <a:gd name="T33" fmla="*/ 46 h 508"/>
                <a:gd name="T34" fmla="*/ 0 w 580"/>
                <a:gd name="T35" fmla="*/ 253 h 508"/>
                <a:gd name="T36" fmla="*/ 0 w 580"/>
                <a:gd name="T37" fmla="*/ 253 h 508"/>
                <a:gd name="T38" fmla="*/ 0 w 580"/>
                <a:gd name="T39" fmla="*/ 253 h 508"/>
                <a:gd name="T40" fmla="*/ 30 w 580"/>
                <a:gd name="T41" fmla="*/ 63 h 508"/>
                <a:gd name="T42" fmla="*/ 79 w 580"/>
                <a:gd name="T43" fmla="*/ 14 h 508"/>
                <a:gd name="T44" fmla="*/ 79 w 580"/>
                <a:gd name="T45" fmla="*/ 14 h 508"/>
                <a:gd name="T46" fmla="*/ 128 w 580"/>
                <a:gd name="T47" fmla="*/ 63 h 508"/>
                <a:gd name="T48" fmla="*/ 127 w 580"/>
                <a:gd name="T49" fmla="*/ 73 h 508"/>
                <a:gd name="T50" fmla="*/ 110 w 580"/>
                <a:gd name="T51" fmla="*/ 253 h 508"/>
                <a:gd name="T52" fmla="*/ 127 w 580"/>
                <a:gd name="T53" fmla="*/ 434 h 508"/>
                <a:gd name="T54" fmla="*/ 128 w 580"/>
                <a:gd name="T55" fmla="*/ 443 h 508"/>
                <a:gd name="T56" fmla="*/ 79 w 580"/>
                <a:gd name="T57" fmla="*/ 492 h 508"/>
                <a:gd name="T58" fmla="*/ 79 w 580"/>
                <a:gd name="T59" fmla="*/ 492 h 508"/>
                <a:gd name="T60" fmla="*/ 30 w 580"/>
                <a:gd name="T61" fmla="*/ 443 h 508"/>
                <a:gd name="T62" fmla="*/ 0 w 580"/>
                <a:gd name="T63" fmla="*/ 254 h 508"/>
                <a:gd name="T64" fmla="*/ 0 w 580"/>
                <a:gd name="T65" fmla="*/ 254 h 508"/>
                <a:gd name="T66" fmla="*/ 0 w 580"/>
                <a:gd name="T67" fmla="*/ 25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0" h="508">
                  <a:moveTo>
                    <a:pt x="124" y="46"/>
                  </a:moveTo>
                  <a:cubicBezTo>
                    <a:pt x="126" y="51"/>
                    <a:pt x="127" y="57"/>
                    <a:pt x="127" y="63"/>
                  </a:cubicBezTo>
                  <a:cubicBezTo>
                    <a:pt x="127" y="66"/>
                    <a:pt x="127" y="69"/>
                    <a:pt x="126" y="73"/>
                  </a:cubicBezTo>
                  <a:lnTo>
                    <a:pt x="109" y="253"/>
                  </a:lnTo>
                  <a:lnTo>
                    <a:pt x="126" y="434"/>
                  </a:lnTo>
                  <a:cubicBezTo>
                    <a:pt x="127" y="437"/>
                    <a:pt x="127" y="440"/>
                    <a:pt x="127" y="443"/>
                  </a:cubicBezTo>
                  <a:cubicBezTo>
                    <a:pt x="127" y="450"/>
                    <a:pt x="126" y="456"/>
                    <a:pt x="124" y="462"/>
                  </a:cubicBezTo>
                  <a:cubicBezTo>
                    <a:pt x="151" y="491"/>
                    <a:pt x="190" y="508"/>
                    <a:pt x="230" y="508"/>
                  </a:cubicBezTo>
                  <a:lnTo>
                    <a:pt x="435" y="508"/>
                  </a:lnTo>
                  <a:cubicBezTo>
                    <a:pt x="515" y="508"/>
                    <a:pt x="580" y="443"/>
                    <a:pt x="580" y="363"/>
                  </a:cubicBezTo>
                  <a:cubicBezTo>
                    <a:pt x="580" y="363"/>
                    <a:pt x="580" y="363"/>
                    <a:pt x="580" y="363"/>
                  </a:cubicBezTo>
                  <a:lnTo>
                    <a:pt x="580" y="363"/>
                  </a:lnTo>
                  <a:lnTo>
                    <a:pt x="580" y="145"/>
                  </a:lnTo>
                  <a:cubicBezTo>
                    <a:pt x="580" y="65"/>
                    <a:pt x="515" y="0"/>
                    <a:pt x="435" y="0"/>
                  </a:cubicBezTo>
                  <a:lnTo>
                    <a:pt x="435" y="0"/>
                  </a:lnTo>
                  <a:lnTo>
                    <a:pt x="230" y="0"/>
                  </a:lnTo>
                  <a:cubicBezTo>
                    <a:pt x="190" y="0"/>
                    <a:pt x="152" y="17"/>
                    <a:pt x="124" y="46"/>
                  </a:cubicBezTo>
                  <a:close/>
                  <a:moveTo>
                    <a:pt x="0" y="253"/>
                  </a:moveTo>
                  <a:lnTo>
                    <a:pt x="0" y="253"/>
                  </a:lnTo>
                  <a:lnTo>
                    <a:pt x="0" y="253"/>
                  </a:lnTo>
                  <a:lnTo>
                    <a:pt x="30" y="63"/>
                  </a:lnTo>
                  <a:cubicBezTo>
                    <a:pt x="30" y="36"/>
                    <a:pt x="52" y="14"/>
                    <a:pt x="79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106" y="14"/>
                    <a:pt x="128" y="36"/>
                    <a:pt x="128" y="63"/>
                  </a:cubicBezTo>
                  <a:cubicBezTo>
                    <a:pt x="128" y="66"/>
                    <a:pt x="128" y="69"/>
                    <a:pt x="127" y="73"/>
                  </a:cubicBezTo>
                  <a:lnTo>
                    <a:pt x="110" y="253"/>
                  </a:lnTo>
                  <a:lnTo>
                    <a:pt x="127" y="434"/>
                  </a:lnTo>
                  <a:cubicBezTo>
                    <a:pt x="128" y="437"/>
                    <a:pt x="128" y="440"/>
                    <a:pt x="128" y="443"/>
                  </a:cubicBezTo>
                  <a:cubicBezTo>
                    <a:pt x="128" y="470"/>
                    <a:pt x="106" y="492"/>
                    <a:pt x="79" y="492"/>
                  </a:cubicBezTo>
                  <a:cubicBezTo>
                    <a:pt x="79" y="492"/>
                    <a:pt x="79" y="492"/>
                    <a:pt x="79" y="492"/>
                  </a:cubicBezTo>
                  <a:cubicBezTo>
                    <a:pt x="52" y="492"/>
                    <a:pt x="30" y="470"/>
                    <a:pt x="30" y="443"/>
                  </a:cubicBezTo>
                  <a:lnTo>
                    <a:pt x="0" y="254"/>
                  </a:lnTo>
                  <a:lnTo>
                    <a:pt x="0" y="254"/>
                  </a:lnTo>
                  <a:lnTo>
                    <a:pt x="0" y="253"/>
                  </a:lnTo>
                  <a:close/>
                </a:path>
              </a:pathLst>
            </a:custGeom>
            <a:solidFill>
              <a:srgbClr val="FF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2" name="Rectangle 1482">
              <a:extLst>
                <a:ext uri="{FF2B5EF4-FFF2-40B4-BE49-F238E27FC236}">
                  <a16:creationId xmlns:a16="http://schemas.microsoft.com/office/drawing/2014/main" id="{B8579D9A-E4F3-4DA3-9178-8AA2420000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524565" y="1402334"/>
              <a:ext cx="336674" cy="1071945"/>
            </a:xfrm>
            <a:prstGeom prst="rect">
              <a:avLst/>
            </a:prstGeom>
            <a:solidFill>
              <a:schemeClr val="bg1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43" name="角丸四角形 3">
            <a:extLst>
              <a:ext uri="{FF2B5EF4-FFF2-40B4-BE49-F238E27FC236}">
                <a16:creationId xmlns:a16="http://schemas.microsoft.com/office/drawing/2014/main" id="{D8AACA5C-7E90-401D-8F84-F44ABAAA5062}"/>
              </a:ext>
            </a:extLst>
          </p:cNvPr>
          <p:cNvSpPr/>
          <p:nvPr/>
        </p:nvSpPr>
        <p:spPr>
          <a:xfrm>
            <a:off x="1219101" y="1720437"/>
            <a:ext cx="524549" cy="278854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演台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4" name="楕円 443">
            <a:extLst>
              <a:ext uri="{FF2B5EF4-FFF2-40B4-BE49-F238E27FC236}">
                <a16:creationId xmlns:a16="http://schemas.microsoft.com/office/drawing/2014/main" id="{96C844C2-788F-4C94-BB93-DAA9B1D98FAD}"/>
              </a:ext>
            </a:extLst>
          </p:cNvPr>
          <p:cNvSpPr/>
          <p:nvPr/>
        </p:nvSpPr>
        <p:spPr>
          <a:xfrm>
            <a:off x="4826466" y="2011952"/>
            <a:ext cx="81872" cy="818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5" name="テキスト ボックス 444">
            <a:extLst>
              <a:ext uri="{FF2B5EF4-FFF2-40B4-BE49-F238E27FC236}">
                <a16:creationId xmlns:a16="http://schemas.microsoft.com/office/drawing/2014/main" id="{FB76317A-E539-46C3-9C18-DCD169BE6E2E}"/>
              </a:ext>
            </a:extLst>
          </p:cNvPr>
          <p:cNvSpPr txBox="1"/>
          <p:nvPr/>
        </p:nvSpPr>
        <p:spPr>
          <a:xfrm>
            <a:off x="4869388" y="1921230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スタンドマイク</a:t>
            </a:r>
          </a:p>
        </p:txBody>
      </p:sp>
      <p:sp>
        <p:nvSpPr>
          <p:cNvPr id="322" name="テキスト ボックス 321">
            <a:extLst>
              <a:ext uri="{FF2B5EF4-FFF2-40B4-BE49-F238E27FC236}">
                <a16:creationId xmlns:a16="http://schemas.microsoft.com/office/drawing/2014/main" id="{8B6F124C-FF4E-4253-A2B4-989EFF8560BE}"/>
              </a:ext>
            </a:extLst>
          </p:cNvPr>
          <p:cNvSpPr txBox="1"/>
          <p:nvPr/>
        </p:nvSpPr>
        <p:spPr>
          <a:xfrm>
            <a:off x="4518169" y="1397602"/>
            <a:ext cx="833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表彰エリア</a:t>
            </a:r>
          </a:p>
        </p:txBody>
      </p:sp>
      <p:sp>
        <p:nvSpPr>
          <p:cNvPr id="323" name="テキスト ボックス 322">
            <a:extLst>
              <a:ext uri="{FF2B5EF4-FFF2-40B4-BE49-F238E27FC236}">
                <a16:creationId xmlns:a16="http://schemas.microsoft.com/office/drawing/2014/main" id="{87083888-D851-4521-AD61-E6B999483BED}"/>
              </a:ext>
            </a:extLst>
          </p:cNvPr>
          <p:cNvSpPr txBox="1"/>
          <p:nvPr/>
        </p:nvSpPr>
        <p:spPr>
          <a:xfrm>
            <a:off x="576070" y="987396"/>
            <a:ext cx="369332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事務局スタッフ席</a:t>
            </a:r>
          </a:p>
        </p:txBody>
      </p:sp>
      <p:sp>
        <p:nvSpPr>
          <p:cNvPr id="324" name="テキスト ボックス 323">
            <a:extLst>
              <a:ext uri="{FF2B5EF4-FFF2-40B4-BE49-F238E27FC236}">
                <a16:creationId xmlns:a16="http://schemas.microsoft.com/office/drawing/2014/main" id="{FDEC3BB8-A899-4A89-84BE-761429748CFC}"/>
              </a:ext>
            </a:extLst>
          </p:cNvPr>
          <p:cNvSpPr txBox="1"/>
          <p:nvPr/>
        </p:nvSpPr>
        <p:spPr>
          <a:xfrm>
            <a:off x="430199" y="2919200"/>
            <a:ext cx="646331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委員席</a:t>
            </a:r>
          </a:p>
        </p:txBody>
      </p:sp>
      <p:sp>
        <p:nvSpPr>
          <p:cNvPr id="325" name="テキスト ボックス 324">
            <a:extLst>
              <a:ext uri="{FF2B5EF4-FFF2-40B4-BE49-F238E27FC236}">
                <a16:creationId xmlns:a16="http://schemas.microsoft.com/office/drawing/2014/main" id="{9A11CEE0-3A79-47A0-ADCC-F6F9818A34EA}"/>
              </a:ext>
            </a:extLst>
          </p:cNvPr>
          <p:cNvSpPr txBox="1"/>
          <p:nvPr/>
        </p:nvSpPr>
        <p:spPr>
          <a:xfrm>
            <a:off x="344830" y="3591612"/>
            <a:ext cx="9733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プレゼンター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スポンサー席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6" name="テキスト ボックス 325">
            <a:extLst>
              <a:ext uri="{FF2B5EF4-FFF2-40B4-BE49-F238E27FC236}">
                <a16:creationId xmlns:a16="http://schemas.microsoft.com/office/drawing/2014/main" id="{CA18911A-CEF6-4983-A3B3-29F1D84FE1D8}"/>
              </a:ext>
            </a:extLst>
          </p:cNvPr>
          <p:cNvSpPr txBox="1"/>
          <p:nvPr/>
        </p:nvSpPr>
        <p:spPr>
          <a:xfrm>
            <a:off x="412193" y="4509387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社員企業席</a:t>
            </a:r>
          </a:p>
        </p:txBody>
      </p:sp>
      <p:sp>
        <p:nvSpPr>
          <p:cNvPr id="327" name="テキスト ボックス 326">
            <a:extLst>
              <a:ext uri="{FF2B5EF4-FFF2-40B4-BE49-F238E27FC236}">
                <a16:creationId xmlns:a16="http://schemas.microsoft.com/office/drawing/2014/main" id="{61E5CFE2-0A01-4494-8FCF-28D8D7A15BF2}"/>
              </a:ext>
            </a:extLst>
          </p:cNvPr>
          <p:cNvSpPr txBox="1"/>
          <p:nvPr/>
        </p:nvSpPr>
        <p:spPr>
          <a:xfrm>
            <a:off x="3558958" y="6279461"/>
            <a:ext cx="289694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自治体会員および賛助会員席（自由席）</a:t>
            </a:r>
          </a:p>
        </p:txBody>
      </p:sp>
      <p:sp>
        <p:nvSpPr>
          <p:cNvPr id="328" name="テキスト ボックス 327">
            <a:extLst>
              <a:ext uri="{FF2B5EF4-FFF2-40B4-BE49-F238E27FC236}">
                <a16:creationId xmlns:a16="http://schemas.microsoft.com/office/drawing/2014/main" id="{0F7ED9BA-8017-4096-85C9-D7D7555ADAA0}"/>
              </a:ext>
            </a:extLst>
          </p:cNvPr>
          <p:cNvSpPr txBox="1"/>
          <p:nvPr/>
        </p:nvSpPr>
        <p:spPr>
          <a:xfrm>
            <a:off x="8688883" y="3647010"/>
            <a:ext cx="800219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受賞者席</a:t>
            </a:r>
          </a:p>
        </p:txBody>
      </p:sp>
      <p:sp>
        <p:nvSpPr>
          <p:cNvPr id="331" name="テキスト ボックス 330">
            <a:extLst>
              <a:ext uri="{FF2B5EF4-FFF2-40B4-BE49-F238E27FC236}">
                <a16:creationId xmlns:a16="http://schemas.microsoft.com/office/drawing/2014/main" id="{47397669-9327-4E6E-8E52-4BB193F47319}"/>
              </a:ext>
            </a:extLst>
          </p:cNvPr>
          <p:cNvSpPr txBox="1"/>
          <p:nvPr/>
        </p:nvSpPr>
        <p:spPr>
          <a:xfrm>
            <a:off x="4349851" y="4907216"/>
            <a:ext cx="1005403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オブザーバ席</a:t>
            </a:r>
          </a:p>
        </p:txBody>
      </p:sp>
      <p:sp>
        <p:nvSpPr>
          <p:cNvPr id="332" name="テキスト ボックス 331">
            <a:extLst>
              <a:ext uri="{FF2B5EF4-FFF2-40B4-BE49-F238E27FC236}">
                <a16:creationId xmlns:a16="http://schemas.microsoft.com/office/drawing/2014/main" id="{987ECE74-2C78-458F-899F-E091DA75B9CE}"/>
              </a:ext>
            </a:extLst>
          </p:cNvPr>
          <p:cNvSpPr txBox="1"/>
          <p:nvPr/>
        </p:nvSpPr>
        <p:spPr>
          <a:xfrm>
            <a:off x="8994922" y="126144"/>
            <a:ext cx="720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16" name="グループ化 315">
            <a:extLst>
              <a:ext uri="{FF2B5EF4-FFF2-40B4-BE49-F238E27FC236}">
                <a16:creationId xmlns:a16="http://schemas.microsoft.com/office/drawing/2014/main" id="{F0840CA7-01A7-4972-B537-CEC3FE25E936}"/>
              </a:ext>
            </a:extLst>
          </p:cNvPr>
          <p:cNvGrpSpPr/>
          <p:nvPr/>
        </p:nvGrpSpPr>
        <p:grpSpPr>
          <a:xfrm>
            <a:off x="6276147" y="2728669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333" name="グループ化 332">
              <a:extLst>
                <a:ext uri="{FF2B5EF4-FFF2-40B4-BE49-F238E27FC236}">
                  <a16:creationId xmlns:a16="http://schemas.microsoft.com/office/drawing/2014/main" id="{9BA35FBC-A563-4036-9D1D-8971B83A0131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433" name="Freeform 1510">
                <a:extLst>
                  <a:ext uri="{FF2B5EF4-FFF2-40B4-BE49-F238E27FC236}">
                    <a16:creationId xmlns:a16="http://schemas.microsoft.com/office/drawing/2014/main" id="{044B0659-0E47-4203-A484-099CFA1BDD0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6" name="Freeform 1510">
                <a:extLst>
                  <a:ext uri="{FF2B5EF4-FFF2-40B4-BE49-F238E27FC236}">
                    <a16:creationId xmlns:a16="http://schemas.microsoft.com/office/drawing/2014/main" id="{65545281-C73C-46DD-88E6-226AA92C4CB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7" name="Freeform 1510">
                <a:extLst>
                  <a:ext uri="{FF2B5EF4-FFF2-40B4-BE49-F238E27FC236}">
                    <a16:creationId xmlns:a16="http://schemas.microsoft.com/office/drawing/2014/main" id="{60388D80-12DC-416E-82ED-807B82C474B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8" name="Rectangle 1482">
                <a:extLst>
                  <a:ext uri="{FF2B5EF4-FFF2-40B4-BE49-F238E27FC236}">
                    <a16:creationId xmlns:a16="http://schemas.microsoft.com/office/drawing/2014/main" id="{3B063D50-350B-46A7-9B78-3DD3222EF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34" name="グループ化 333">
              <a:extLst>
                <a:ext uri="{FF2B5EF4-FFF2-40B4-BE49-F238E27FC236}">
                  <a16:creationId xmlns:a16="http://schemas.microsoft.com/office/drawing/2014/main" id="{455757BC-73AE-4F29-869D-4E766B09DF28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420" name="Freeform 1510">
                <a:extLst>
                  <a:ext uri="{FF2B5EF4-FFF2-40B4-BE49-F238E27FC236}">
                    <a16:creationId xmlns:a16="http://schemas.microsoft.com/office/drawing/2014/main" id="{3A9479E9-1D0B-4EED-A534-31D49FFB8E8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26" name="Freeform 1510">
                <a:extLst>
                  <a:ext uri="{FF2B5EF4-FFF2-40B4-BE49-F238E27FC236}">
                    <a16:creationId xmlns:a16="http://schemas.microsoft.com/office/drawing/2014/main" id="{A9FE528D-5AC9-4CA5-9C14-92F8527D3A2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1" name="Freeform 1510">
                <a:extLst>
                  <a:ext uri="{FF2B5EF4-FFF2-40B4-BE49-F238E27FC236}">
                    <a16:creationId xmlns:a16="http://schemas.microsoft.com/office/drawing/2014/main" id="{FAEA5FE6-1733-4252-9ADB-96B90F261AC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2" name="Rectangle 1482">
                <a:extLst>
                  <a:ext uri="{FF2B5EF4-FFF2-40B4-BE49-F238E27FC236}">
                    <a16:creationId xmlns:a16="http://schemas.microsoft.com/office/drawing/2014/main" id="{7FC49C7F-9D5C-4B7D-96E9-9307E143C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335" name="グループ化 334">
              <a:extLst>
                <a:ext uri="{FF2B5EF4-FFF2-40B4-BE49-F238E27FC236}">
                  <a16:creationId xmlns:a16="http://schemas.microsoft.com/office/drawing/2014/main" id="{B9DF42B1-DED1-40D7-9ED9-E05F63046073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336" name="Freeform 1510">
                <a:extLst>
                  <a:ext uri="{FF2B5EF4-FFF2-40B4-BE49-F238E27FC236}">
                    <a16:creationId xmlns:a16="http://schemas.microsoft.com/office/drawing/2014/main" id="{A7BB7E4B-D1BC-49B9-B2E9-A773C0517D8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5" name="Freeform 1510">
                <a:extLst>
                  <a:ext uri="{FF2B5EF4-FFF2-40B4-BE49-F238E27FC236}">
                    <a16:creationId xmlns:a16="http://schemas.microsoft.com/office/drawing/2014/main" id="{4CCAF06A-D6F6-4812-B7AF-69477C2CD88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0" name="Freeform 1510">
                <a:extLst>
                  <a:ext uri="{FF2B5EF4-FFF2-40B4-BE49-F238E27FC236}">
                    <a16:creationId xmlns:a16="http://schemas.microsoft.com/office/drawing/2014/main" id="{7A0A7A96-EE1C-4039-8B4A-70CB962A8CD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15" name="Rectangle 1482">
                <a:extLst>
                  <a:ext uri="{FF2B5EF4-FFF2-40B4-BE49-F238E27FC236}">
                    <a16:creationId xmlns:a16="http://schemas.microsoft.com/office/drawing/2014/main" id="{9790C2E3-0B04-4EBC-BD6C-043431308D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449" name="グループ化 448">
            <a:extLst>
              <a:ext uri="{FF2B5EF4-FFF2-40B4-BE49-F238E27FC236}">
                <a16:creationId xmlns:a16="http://schemas.microsoft.com/office/drawing/2014/main" id="{850C5CA5-1E35-4F66-BB85-10D9B556C21A}"/>
              </a:ext>
            </a:extLst>
          </p:cNvPr>
          <p:cNvGrpSpPr/>
          <p:nvPr/>
        </p:nvGrpSpPr>
        <p:grpSpPr>
          <a:xfrm>
            <a:off x="6271447" y="3154856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450" name="グループ化 449">
              <a:extLst>
                <a:ext uri="{FF2B5EF4-FFF2-40B4-BE49-F238E27FC236}">
                  <a16:creationId xmlns:a16="http://schemas.microsoft.com/office/drawing/2014/main" id="{3FE291AD-A456-4AFE-9BF6-13549D5025F4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463" name="Freeform 1510">
                <a:extLst>
                  <a:ext uri="{FF2B5EF4-FFF2-40B4-BE49-F238E27FC236}">
                    <a16:creationId xmlns:a16="http://schemas.microsoft.com/office/drawing/2014/main" id="{D1AFAC01-1B23-4E4F-8760-4AFA46AA306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4" name="Freeform 1510">
                <a:extLst>
                  <a:ext uri="{FF2B5EF4-FFF2-40B4-BE49-F238E27FC236}">
                    <a16:creationId xmlns:a16="http://schemas.microsoft.com/office/drawing/2014/main" id="{284ABB69-518D-4341-AE5B-2AF86C425D6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5" name="Freeform 1510">
                <a:extLst>
                  <a:ext uri="{FF2B5EF4-FFF2-40B4-BE49-F238E27FC236}">
                    <a16:creationId xmlns:a16="http://schemas.microsoft.com/office/drawing/2014/main" id="{8132C927-AD31-46BA-94F0-F3744CCF3DF8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6" name="Rectangle 1482">
                <a:extLst>
                  <a:ext uri="{FF2B5EF4-FFF2-40B4-BE49-F238E27FC236}">
                    <a16:creationId xmlns:a16="http://schemas.microsoft.com/office/drawing/2014/main" id="{0E606841-49B8-4552-8BED-32D141B4A6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452" name="グループ化 451">
              <a:extLst>
                <a:ext uri="{FF2B5EF4-FFF2-40B4-BE49-F238E27FC236}">
                  <a16:creationId xmlns:a16="http://schemas.microsoft.com/office/drawing/2014/main" id="{ABAB8D85-231A-45D2-B164-8EB67E04B79D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459" name="Freeform 1510">
                <a:extLst>
                  <a:ext uri="{FF2B5EF4-FFF2-40B4-BE49-F238E27FC236}">
                    <a16:creationId xmlns:a16="http://schemas.microsoft.com/office/drawing/2014/main" id="{B2000A3E-484A-453D-A6F9-4A0AC49B3D1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0" name="Freeform 1510">
                <a:extLst>
                  <a:ext uri="{FF2B5EF4-FFF2-40B4-BE49-F238E27FC236}">
                    <a16:creationId xmlns:a16="http://schemas.microsoft.com/office/drawing/2014/main" id="{A3169286-0D43-4874-A7EB-2F4C38947D8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1" name="Freeform 1510">
                <a:extLst>
                  <a:ext uri="{FF2B5EF4-FFF2-40B4-BE49-F238E27FC236}">
                    <a16:creationId xmlns:a16="http://schemas.microsoft.com/office/drawing/2014/main" id="{3BA6B39A-33FD-44F2-A71E-B5C009827318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2" name="Rectangle 1482">
                <a:extLst>
                  <a:ext uri="{FF2B5EF4-FFF2-40B4-BE49-F238E27FC236}">
                    <a16:creationId xmlns:a16="http://schemas.microsoft.com/office/drawing/2014/main" id="{F5E443C8-9825-4E30-BCFD-1F0DB54A4D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453" name="グループ化 452">
              <a:extLst>
                <a:ext uri="{FF2B5EF4-FFF2-40B4-BE49-F238E27FC236}">
                  <a16:creationId xmlns:a16="http://schemas.microsoft.com/office/drawing/2014/main" id="{46133302-A0EE-405C-8390-B7B6E6C8EB8D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454" name="Freeform 1510">
                <a:extLst>
                  <a:ext uri="{FF2B5EF4-FFF2-40B4-BE49-F238E27FC236}">
                    <a16:creationId xmlns:a16="http://schemas.microsoft.com/office/drawing/2014/main" id="{99384C7D-A330-4F09-BC14-7ADF2193E4E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55" name="Freeform 1510">
                <a:extLst>
                  <a:ext uri="{FF2B5EF4-FFF2-40B4-BE49-F238E27FC236}">
                    <a16:creationId xmlns:a16="http://schemas.microsoft.com/office/drawing/2014/main" id="{C8A111E3-D0C8-4B90-BFF8-9EC82B9F1DA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56" name="Freeform 1510">
                <a:extLst>
                  <a:ext uri="{FF2B5EF4-FFF2-40B4-BE49-F238E27FC236}">
                    <a16:creationId xmlns:a16="http://schemas.microsoft.com/office/drawing/2014/main" id="{4FC0D86C-140C-4443-A981-02C889F6E16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58" name="Rectangle 1482">
                <a:extLst>
                  <a:ext uri="{FF2B5EF4-FFF2-40B4-BE49-F238E27FC236}">
                    <a16:creationId xmlns:a16="http://schemas.microsoft.com/office/drawing/2014/main" id="{5F3E657B-CBFB-4C89-9D7F-18420EC46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488" name="グループ化 487">
            <a:extLst>
              <a:ext uri="{FF2B5EF4-FFF2-40B4-BE49-F238E27FC236}">
                <a16:creationId xmlns:a16="http://schemas.microsoft.com/office/drawing/2014/main" id="{04306A56-B8A1-4074-B9C9-AF0D2FDBEC6A}"/>
              </a:ext>
            </a:extLst>
          </p:cNvPr>
          <p:cNvGrpSpPr/>
          <p:nvPr/>
        </p:nvGrpSpPr>
        <p:grpSpPr>
          <a:xfrm>
            <a:off x="6271447" y="3570851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537" name="グループ化 536">
              <a:extLst>
                <a:ext uri="{FF2B5EF4-FFF2-40B4-BE49-F238E27FC236}">
                  <a16:creationId xmlns:a16="http://schemas.microsoft.com/office/drawing/2014/main" id="{48248F73-F930-46ED-8502-D78D9DCBCCA4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48" name="Freeform 1510">
                <a:extLst>
                  <a:ext uri="{FF2B5EF4-FFF2-40B4-BE49-F238E27FC236}">
                    <a16:creationId xmlns:a16="http://schemas.microsoft.com/office/drawing/2014/main" id="{8F1E5DF1-07FC-4723-B169-77CE5867D90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9" name="Freeform 1510">
                <a:extLst>
                  <a:ext uri="{FF2B5EF4-FFF2-40B4-BE49-F238E27FC236}">
                    <a16:creationId xmlns:a16="http://schemas.microsoft.com/office/drawing/2014/main" id="{33E5B472-DBB2-4A8C-93D9-D172BA92498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0" name="Freeform 1510">
                <a:extLst>
                  <a:ext uri="{FF2B5EF4-FFF2-40B4-BE49-F238E27FC236}">
                    <a16:creationId xmlns:a16="http://schemas.microsoft.com/office/drawing/2014/main" id="{C5C09D4B-C8BB-4B40-89E3-532D626C5EA6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1" name="Rectangle 1482">
                <a:extLst>
                  <a:ext uri="{FF2B5EF4-FFF2-40B4-BE49-F238E27FC236}">
                    <a16:creationId xmlns:a16="http://schemas.microsoft.com/office/drawing/2014/main" id="{E975FFB9-3581-487A-9114-E6EFCECB1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38" name="グループ化 537">
              <a:extLst>
                <a:ext uri="{FF2B5EF4-FFF2-40B4-BE49-F238E27FC236}">
                  <a16:creationId xmlns:a16="http://schemas.microsoft.com/office/drawing/2014/main" id="{2F11E34C-E5B7-4551-B4DD-6020112D29B1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44" name="Freeform 1510">
                <a:extLst>
                  <a:ext uri="{FF2B5EF4-FFF2-40B4-BE49-F238E27FC236}">
                    <a16:creationId xmlns:a16="http://schemas.microsoft.com/office/drawing/2014/main" id="{235127BC-7528-4799-A05F-FFD364E76E4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5" name="Freeform 1510">
                <a:extLst>
                  <a:ext uri="{FF2B5EF4-FFF2-40B4-BE49-F238E27FC236}">
                    <a16:creationId xmlns:a16="http://schemas.microsoft.com/office/drawing/2014/main" id="{DCAF174E-4C1C-40FF-B4EF-52EFD948FF18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6" name="Freeform 1510">
                <a:extLst>
                  <a:ext uri="{FF2B5EF4-FFF2-40B4-BE49-F238E27FC236}">
                    <a16:creationId xmlns:a16="http://schemas.microsoft.com/office/drawing/2014/main" id="{1DA67D15-937B-4534-915A-3C178C1314C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7" name="Rectangle 1482">
                <a:extLst>
                  <a:ext uri="{FF2B5EF4-FFF2-40B4-BE49-F238E27FC236}">
                    <a16:creationId xmlns:a16="http://schemas.microsoft.com/office/drawing/2014/main" id="{376E9735-B3B3-42E0-95A5-EDAFAE56F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39" name="グループ化 538">
              <a:extLst>
                <a:ext uri="{FF2B5EF4-FFF2-40B4-BE49-F238E27FC236}">
                  <a16:creationId xmlns:a16="http://schemas.microsoft.com/office/drawing/2014/main" id="{9E698F9C-E53A-4E0B-B65C-27328F329151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40" name="Freeform 1510">
                <a:extLst>
                  <a:ext uri="{FF2B5EF4-FFF2-40B4-BE49-F238E27FC236}">
                    <a16:creationId xmlns:a16="http://schemas.microsoft.com/office/drawing/2014/main" id="{1F5AFD6A-4F7E-46D2-B59C-AB9EA967838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1" name="Freeform 1510">
                <a:extLst>
                  <a:ext uri="{FF2B5EF4-FFF2-40B4-BE49-F238E27FC236}">
                    <a16:creationId xmlns:a16="http://schemas.microsoft.com/office/drawing/2014/main" id="{8228795C-C663-4DC7-90D5-96A85DF3EA68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2" name="Freeform 1510">
                <a:extLst>
                  <a:ext uri="{FF2B5EF4-FFF2-40B4-BE49-F238E27FC236}">
                    <a16:creationId xmlns:a16="http://schemas.microsoft.com/office/drawing/2014/main" id="{5724501C-68DE-4795-8F09-DE0FDF2BF97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3" name="Rectangle 1482">
                <a:extLst>
                  <a:ext uri="{FF2B5EF4-FFF2-40B4-BE49-F238E27FC236}">
                    <a16:creationId xmlns:a16="http://schemas.microsoft.com/office/drawing/2014/main" id="{4311C301-516A-4FB1-9B46-7C4F9D453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552" name="グループ化 551">
            <a:extLst>
              <a:ext uri="{FF2B5EF4-FFF2-40B4-BE49-F238E27FC236}">
                <a16:creationId xmlns:a16="http://schemas.microsoft.com/office/drawing/2014/main" id="{32843A62-B5EE-4272-928B-E20573E3154F}"/>
              </a:ext>
            </a:extLst>
          </p:cNvPr>
          <p:cNvGrpSpPr/>
          <p:nvPr/>
        </p:nvGrpSpPr>
        <p:grpSpPr>
          <a:xfrm>
            <a:off x="6282207" y="3996685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553" name="グループ化 552">
              <a:extLst>
                <a:ext uri="{FF2B5EF4-FFF2-40B4-BE49-F238E27FC236}">
                  <a16:creationId xmlns:a16="http://schemas.microsoft.com/office/drawing/2014/main" id="{547E5FF4-B0B0-457C-8298-0D4EACE7D995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64" name="Freeform 1510">
                <a:extLst>
                  <a:ext uri="{FF2B5EF4-FFF2-40B4-BE49-F238E27FC236}">
                    <a16:creationId xmlns:a16="http://schemas.microsoft.com/office/drawing/2014/main" id="{5E5276DC-39C9-4694-89B4-58C0A01982A8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5" name="Freeform 1510">
                <a:extLst>
                  <a:ext uri="{FF2B5EF4-FFF2-40B4-BE49-F238E27FC236}">
                    <a16:creationId xmlns:a16="http://schemas.microsoft.com/office/drawing/2014/main" id="{757E38F9-5A73-420B-BC07-978E266AE0C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6" name="Freeform 1510">
                <a:extLst>
                  <a:ext uri="{FF2B5EF4-FFF2-40B4-BE49-F238E27FC236}">
                    <a16:creationId xmlns:a16="http://schemas.microsoft.com/office/drawing/2014/main" id="{DCF36E20-CAA0-4216-ABE8-79B12E083C09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7" name="Rectangle 1482">
                <a:extLst>
                  <a:ext uri="{FF2B5EF4-FFF2-40B4-BE49-F238E27FC236}">
                    <a16:creationId xmlns:a16="http://schemas.microsoft.com/office/drawing/2014/main" id="{BC5D6A99-540F-4B79-8B46-031CC6C1B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54" name="グループ化 553">
              <a:extLst>
                <a:ext uri="{FF2B5EF4-FFF2-40B4-BE49-F238E27FC236}">
                  <a16:creationId xmlns:a16="http://schemas.microsoft.com/office/drawing/2014/main" id="{EC4A45E5-DD87-4392-8116-3D255DA092CB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60" name="Freeform 1510">
                <a:extLst>
                  <a:ext uri="{FF2B5EF4-FFF2-40B4-BE49-F238E27FC236}">
                    <a16:creationId xmlns:a16="http://schemas.microsoft.com/office/drawing/2014/main" id="{36876837-57D4-4F26-882F-7BB6B203DBB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1" name="Freeform 1510">
                <a:extLst>
                  <a:ext uri="{FF2B5EF4-FFF2-40B4-BE49-F238E27FC236}">
                    <a16:creationId xmlns:a16="http://schemas.microsoft.com/office/drawing/2014/main" id="{ED8CDD53-283E-49A8-B85A-7B24FB11D31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2" name="Freeform 1510">
                <a:extLst>
                  <a:ext uri="{FF2B5EF4-FFF2-40B4-BE49-F238E27FC236}">
                    <a16:creationId xmlns:a16="http://schemas.microsoft.com/office/drawing/2014/main" id="{643DFA0A-976A-4459-98D3-457DF30AF05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3" name="Rectangle 1482">
                <a:extLst>
                  <a:ext uri="{FF2B5EF4-FFF2-40B4-BE49-F238E27FC236}">
                    <a16:creationId xmlns:a16="http://schemas.microsoft.com/office/drawing/2014/main" id="{D2E1296B-DBDE-497E-AA16-95A367431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55" name="グループ化 554">
              <a:extLst>
                <a:ext uri="{FF2B5EF4-FFF2-40B4-BE49-F238E27FC236}">
                  <a16:creationId xmlns:a16="http://schemas.microsoft.com/office/drawing/2014/main" id="{2B23AA15-7278-4532-BD23-CC36D840B3EB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56" name="Freeform 1510">
                <a:extLst>
                  <a:ext uri="{FF2B5EF4-FFF2-40B4-BE49-F238E27FC236}">
                    <a16:creationId xmlns:a16="http://schemas.microsoft.com/office/drawing/2014/main" id="{2FDF0834-2440-4141-9E01-76E4E399CFE5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7" name="Freeform 1510">
                <a:extLst>
                  <a:ext uri="{FF2B5EF4-FFF2-40B4-BE49-F238E27FC236}">
                    <a16:creationId xmlns:a16="http://schemas.microsoft.com/office/drawing/2014/main" id="{F9E096A9-75AD-45E2-B53F-83B384899E5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8" name="Freeform 1510">
                <a:extLst>
                  <a:ext uri="{FF2B5EF4-FFF2-40B4-BE49-F238E27FC236}">
                    <a16:creationId xmlns:a16="http://schemas.microsoft.com/office/drawing/2014/main" id="{D21D380F-9140-4813-9B87-6E098609D513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9" name="Rectangle 1482">
                <a:extLst>
                  <a:ext uri="{FF2B5EF4-FFF2-40B4-BE49-F238E27FC236}">
                    <a16:creationId xmlns:a16="http://schemas.microsoft.com/office/drawing/2014/main" id="{472180E1-C3AB-487A-8F8C-DB64E259E4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568" name="グループ化 567">
            <a:extLst>
              <a:ext uri="{FF2B5EF4-FFF2-40B4-BE49-F238E27FC236}">
                <a16:creationId xmlns:a16="http://schemas.microsoft.com/office/drawing/2014/main" id="{E320EE1F-681F-4715-B43D-8B72DC9304DC}"/>
              </a:ext>
            </a:extLst>
          </p:cNvPr>
          <p:cNvGrpSpPr/>
          <p:nvPr/>
        </p:nvGrpSpPr>
        <p:grpSpPr>
          <a:xfrm>
            <a:off x="6271447" y="4430900"/>
            <a:ext cx="2116027" cy="299663"/>
            <a:chOff x="-813134" y="4926234"/>
            <a:chExt cx="2116027" cy="299663"/>
          </a:xfrm>
          <a:solidFill>
            <a:schemeClr val="bg1"/>
          </a:solidFill>
        </p:grpSpPr>
        <p:grpSp>
          <p:nvGrpSpPr>
            <p:cNvPr id="569" name="グループ化 568">
              <a:extLst>
                <a:ext uri="{FF2B5EF4-FFF2-40B4-BE49-F238E27FC236}">
                  <a16:creationId xmlns:a16="http://schemas.microsoft.com/office/drawing/2014/main" id="{74729E70-78F1-4A07-8014-8F4048230B6F}"/>
                </a:ext>
              </a:extLst>
            </p:cNvPr>
            <p:cNvGrpSpPr/>
            <p:nvPr/>
          </p:nvGrpSpPr>
          <p:grpSpPr>
            <a:xfrm rot="16200000">
              <a:off x="-607193" y="472029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80" name="Freeform 1510">
                <a:extLst>
                  <a:ext uri="{FF2B5EF4-FFF2-40B4-BE49-F238E27FC236}">
                    <a16:creationId xmlns:a16="http://schemas.microsoft.com/office/drawing/2014/main" id="{62D70096-5CDF-47F1-8974-941979704D2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1" name="Freeform 1510">
                <a:extLst>
                  <a:ext uri="{FF2B5EF4-FFF2-40B4-BE49-F238E27FC236}">
                    <a16:creationId xmlns:a16="http://schemas.microsoft.com/office/drawing/2014/main" id="{553E4F36-2C1F-4C81-9DB3-FC078D44A385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2" name="Freeform 1510">
                <a:extLst>
                  <a:ext uri="{FF2B5EF4-FFF2-40B4-BE49-F238E27FC236}">
                    <a16:creationId xmlns:a16="http://schemas.microsoft.com/office/drawing/2014/main" id="{F499F28A-232F-4546-B3D1-1B01C0CD0224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3" name="Rectangle 1482">
                <a:extLst>
                  <a:ext uri="{FF2B5EF4-FFF2-40B4-BE49-F238E27FC236}">
                    <a16:creationId xmlns:a16="http://schemas.microsoft.com/office/drawing/2014/main" id="{C86226BC-FFFD-46E3-B9E7-64EA34B001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70" name="グループ化 569">
              <a:extLst>
                <a:ext uri="{FF2B5EF4-FFF2-40B4-BE49-F238E27FC236}">
                  <a16:creationId xmlns:a16="http://schemas.microsoft.com/office/drawing/2014/main" id="{679E5541-D020-4720-A945-E2A647C0EAEF}"/>
                </a:ext>
              </a:extLst>
            </p:cNvPr>
            <p:cNvGrpSpPr/>
            <p:nvPr/>
          </p:nvGrpSpPr>
          <p:grpSpPr>
            <a:xfrm rot="16200000">
              <a:off x="101370" y="4723392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76" name="Freeform 1510">
                <a:extLst>
                  <a:ext uri="{FF2B5EF4-FFF2-40B4-BE49-F238E27FC236}">
                    <a16:creationId xmlns:a16="http://schemas.microsoft.com/office/drawing/2014/main" id="{E4C2C2EC-C37C-4340-A878-B4F9BF5B030D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7" name="Freeform 1510">
                <a:extLst>
                  <a:ext uri="{FF2B5EF4-FFF2-40B4-BE49-F238E27FC236}">
                    <a16:creationId xmlns:a16="http://schemas.microsoft.com/office/drawing/2014/main" id="{A7EE5E12-60CB-4CD1-9D56-E6472479100A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8" name="Freeform 1510">
                <a:extLst>
                  <a:ext uri="{FF2B5EF4-FFF2-40B4-BE49-F238E27FC236}">
                    <a16:creationId xmlns:a16="http://schemas.microsoft.com/office/drawing/2014/main" id="{B9478806-3B34-4BE8-8155-919AE1E62B4C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9" name="Rectangle 1482">
                <a:extLst>
                  <a:ext uri="{FF2B5EF4-FFF2-40B4-BE49-F238E27FC236}">
                    <a16:creationId xmlns:a16="http://schemas.microsoft.com/office/drawing/2014/main" id="{2084FFDB-526A-4FA9-B9D4-723EFD313E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571" name="グループ化 570">
              <a:extLst>
                <a:ext uri="{FF2B5EF4-FFF2-40B4-BE49-F238E27FC236}">
                  <a16:creationId xmlns:a16="http://schemas.microsoft.com/office/drawing/2014/main" id="{9F15D7C2-C501-447A-8325-1FABECDFF2CD}"/>
                </a:ext>
              </a:extLst>
            </p:cNvPr>
            <p:cNvGrpSpPr/>
            <p:nvPr/>
          </p:nvGrpSpPr>
          <p:grpSpPr>
            <a:xfrm rot="16200000">
              <a:off x="801419" y="4724423"/>
              <a:ext cx="295533" cy="707415"/>
              <a:chOff x="2413420" y="1402334"/>
              <a:chExt cx="447819" cy="1071945"/>
            </a:xfrm>
            <a:grpFill/>
          </p:grpSpPr>
          <p:sp>
            <p:nvSpPr>
              <p:cNvPr id="572" name="Freeform 1510">
                <a:extLst>
                  <a:ext uri="{FF2B5EF4-FFF2-40B4-BE49-F238E27FC236}">
                    <a16:creationId xmlns:a16="http://schemas.microsoft.com/office/drawing/2014/main" id="{59E996AB-8F5D-476C-A3E4-3077E3CC4A85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420" y="2197743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3" name="Freeform 1510">
                <a:extLst>
                  <a:ext uri="{FF2B5EF4-FFF2-40B4-BE49-F238E27FC236}">
                    <a16:creationId xmlns:a16="http://schemas.microsoft.com/office/drawing/2014/main" id="{9FB3A9FD-8257-4301-BB7B-35053B76A10E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843075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4" name="Freeform 1510">
                <a:extLst>
                  <a:ext uri="{FF2B5EF4-FFF2-40B4-BE49-F238E27FC236}">
                    <a16:creationId xmlns:a16="http://schemas.microsoft.com/office/drawing/2014/main" id="{E53A27BC-DDD8-4F10-9BC4-F07AACB2A997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2413861" y="1478494"/>
                <a:ext cx="262189" cy="220052"/>
              </a:xfrm>
              <a:custGeom>
                <a:avLst/>
                <a:gdLst>
                  <a:gd name="T0" fmla="*/ 124 w 580"/>
                  <a:gd name="T1" fmla="*/ 46 h 508"/>
                  <a:gd name="T2" fmla="*/ 127 w 580"/>
                  <a:gd name="T3" fmla="*/ 63 h 508"/>
                  <a:gd name="T4" fmla="*/ 126 w 580"/>
                  <a:gd name="T5" fmla="*/ 73 h 508"/>
                  <a:gd name="T6" fmla="*/ 109 w 580"/>
                  <a:gd name="T7" fmla="*/ 253 h 508"/>
                  <a:gd name="T8" fmla="*/ 126 w 580"/>
                  <a:gd name="T9" fmla="*/ 434 h 508"/>
                  <a:gd name="T10" fmla="*/ 127 w 580"/>
                  <a:gd name="T11" fmla="*/ 443 h 508"/>
                  <a:gd name="T12" fmla="*/ 124 w 580"/>
                  <a:gd name="T13" fmla="*/ 462 h 508"/>
                  <a:gd name="T14" fmla="*/ 230 w 580"/>
                  <a:gd name="T15" fmla="*/ 508 h 508"/>
                  <a:gd name="T16" fmla="*/ 435 w 580"/>
                  <a:gd name="T17" fmla="*/ 508 h 508"/>
                  <a:gd name="T18" fmla="*/ 580 w 580"/>
                  <a:gd name="T19" fmla="*/ 363 h 508"/>
                  <a:gd name="T20" fmla="*/ 580 w 580"/>
                  <a:gd name="T21" fmla="*/ 363 h 508"/>
                  <a:gd name="T22" fmla="*/ 580 w 580"/>
                  <a:gd name="T23" fmla="*/ 363 h 508"/>
                  <a:gd name="T24" fmla="*/ 580 w 580"/>
                  <a:gd name="T25" fmla="*/ 145 h 508"/>
                  <a:gd name="T26" fmla="*/ 435 w 580"/>
                  <a:gd name="T27" fmla="*/ 0 h 508"/>
                  <a:gd name="T28" fmla="*/ 435 w 580"/>
                  <a:gd name="T29" fmla="*/ 0 h 508"/>
                  <a:gd name="T30" fmla="*/ 230 w 580"/>
                  <a:gd name="T31" fmla="*/ 0 h 508"/>
                  <a:gd name="T32" fmla="*/ 124 w 580"/>
                  <a:gd name="T33" fmla="*/ 46 h 508"/>
                  <a:gd name="T34" fmla="*/ 0 w 580"/>
                  <a:gd name="T35" fmla="*/ 253 h 508"/>
                  <a:gd name="T36" fmla="*/ 0 w 580"/>
                  <a:gd name="T37" fmla="*/ 253 h 508"/>
                  <a:gd name="T38" fmla="*/ 0 w 580"/>
                  <a:gd name="T39" fmla="*/ 253 h 508"/>
                  <a:gd name="T40" fmla="*/ 30 w 580"/>
                  <a:gd name="T41" fmla="*/ 63 h 508"/>
                  <a:gd name="T42" fmla="*/ 79 w 580"/>
                  <a:gd name="T43" fmla="*/ 14 h 508"/>
                  <a:gd name="T44" fmla="*/ 79 w 580"/>
                  <a:gd name="T45" fmla="*/ 14 h 508"/>
                  <a:gd name="T46" fmla="*/ 128 w 580"/>
                  <a:gd name="T47" fmla="*/ 63 h 508"/>
                  <a:gd name="T48" fmla="*/ 127 w 580"/>
                  <a:gd name="T49" fmla="*/ 73 h 508"/>
                  <a:gd name="T50" fmla="*/ 110 w 580"/>
                  <a:gd name="T51" fmla="*/ 253 h 508"/>
                  <a:gd name="T52" fmla="*/ 127 w 580"/>
                  <a:gd name="T53" fmla="*/ 434 h 508"/>
                  <a:gd name="T54" fmla="*/ 128 w 580"/>
                  <a:gd name="T55" fmla="*/ 443 h 508"/>
                  <a:gd name="T56" fmla="*/ 79 w 580"/>
                  <a:gd name="T57" fmla="*/ 492 h 508"/>
                  <a:gd name="T58" fmla="*/ 79 w 580"/>
                  <a:gd name="T59" fmla="*/ 492 h 508"/>
                  <a:gd name="T60" fmla="*/ 30 w 580"/>
                  <a:gd name="T61" fmla="*/ 443 h 508"/>
                  <a:gd name="T62" fmla="*/ 0 w 580"/>
                  <a:gd name="T63" fmla="*/ 254 h 508"/>
                  <a:gd name="T64" fmla="*/ 0 w 580"/>
                  <a:gd name="T65" fmla="*/ 254 h 508"/>
                  <a:gd name="T66" fmla="*/ 0 w 580"/>
                  <a:gd name="T67" fmla="*/ 253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0" h="508">
                    <a:moveTo>
                      <a:pt x="124" y="46"/>
                    </a:moveTo>
                    <a:cubicBezTo>
                      <a:pt x="126" y="51"/>
                      <a:pt x="127" y="57"/>
                      <a:pt x="127" y="63"/>
                    </a:cubicBezTo>
                    <a:cubicBezTo>
                      <a:pt x="127" y="66"/>
                      <a:pt x="127" y="69"/>
                      <a:pt x="126" y="73"/>
                    </a:cubicBezTo>
                    <a:lnTo>
                      <a:pt x="109" y="253"/>
                    </a:lnTo>
                    <a:lnTo>
                      <a:pt x="126" y="434"/>
                    </a:lnTo>
                    <a:cubicBezTo>
                      <a:pt x="127" y="437"/>
                      <a:pt x="127" y="440"/>
                      <a:pt x="127" y="443"/>
                    </a:cubicBezTo>
                    <a:cubicBezTo>
                      <a:pt x="127" y="450"/>
                      <a:pt x="126" y="456"/>
                      <a:pt x="124" y="462"/>
                    </a:cubicBezTo>
                    <a:cubicBezTo>
                      <a:pt x="151" y="491"/>
                      <a:pt x="190" y="508"/>
                      <a:pt x="230" y="508"/>
                    </a:cubicBezTo>
                    <a:lnTo>
                      <a:pt x="435" y="508"/>
                    </a:lnTo>
                    <a:cubicBezTo>
                      <a:pt x="515" y="508"/>
                      <a:pt x="580" y="443"/>
                      <a:pt x="580" y="363"/>
                    </a:cubicBezTo>
                    <a:cubicBezTo>
                      <a:pt x="580" y="363"/>
                      <a:pt x="580" y="363"/>
                      <a:pt x="580" y="363"/>
                    </a:cubicBezTo>
                    <a:lnTo>
                      <a:pt x="580" y="363"/>
                    </a:lnTo>
                    <a:lnTo>
                      <a:pt x="580" y="145"/>
                    </a:lnTo>
                    <a:cubicBezTo>
                      <a:pt x="580" y="65"/>
                      <a:pt x="515" y="0"/>
                      <a:pt x="435" y="0"/>
                    </a:cubicBezTo>
                    <a:lnTo>
                      <a:pt x="435" y="0"/>
                    </a:lnTo>
                    <a:lnTo>
                      <a:pt x="230" y="0"/>
                    </a:lnTo>
                    <a:cubicBezTo>
                      <a:pt x="190" y="0"/>
                      <a:pt x="152" y="17"/>
                      <a:pt x="124" y="46"/>
                    </a:cubicBezTo>
                    <a:close/>
                    <a:moveTo>
                      <a:pt x="0" y="253"/>
                    </a:moveTo>
                    <a:lnTo>
                      <a:pt x="0" y="253"/>
                    </a:lnTo>
                    <a:lnTo>
                      <a:pt x="0" y="253"/>
                    </a:lnTo>
                    <a:lnTo>
                      <a:pt x="30" y="63"/>
                    </a:lnTo>
                    <a:cubicBezTo>
                      <a:pt x="30" y="36"/>
                      <a:pt x="52" y="14"/>
                      <a:pt x="79" y="14"/>
                    </a:cubicBezTo>
                    <a:cubicBezTo>
                      <a:pt x="79" y="14"/>
                      <a:pt x="79" y="14"/>
                      <a:pt x="79" y="14"/>
                    </a:cubicBezTo>
                    <a:cubicBezTo>
                      <a:pt x="106" y="14"/>
                      <a:pt x="128" y="36"/>
                      <a:pt x="128" y="63"/>
                    </a:cubicBezTo>
                    <a:cubicBezTo>
                      <a:pt x="128" y="66"/>
                      <a:pt x="128" y="69"/>
                      <a:pt x="127" y="73"/>
                    </a:cubicBezTo>
                    <a:lnTo>
                      <a:pt x="110" y="253"/>
                    </a:lnTo>
                    <a:lnTo>
                      <a:pt x="127" y="434"/>
                    </a:lnTo>
                    <a:cubicBezTo>
                      <a:pt x="128" y="437"/>
                      <a:pt x="128" y="440"/>
                      <a:pt x="128" y="443"/>
                    </a:cubicBezTo>
                    <a:cubicBezTo>
                      <a:pt x="128" y="470"/>
                      <a:pt x="106" y="492"/>
                      <a:pt x="79" y="492"/>
                    </a:cubicBezTo>
                    <a:cubicBezTo>
                      <a:pt x="79" y="492"/>
                      <a:pt x="79" y="492"/>
                      <a:pt x="79" y="492"/>
                    </a:cubicBezTo>
                    <a:cubicBezTo>
                      <a:pt x="52" y="492"/>
                      <a:pt x="30" y="470"/>
                      <a:pt x="30" y="443"/>
                    </a:cubicBezTo>
                    <a:lnTo>
                      <a:pt x="0" y="254"/>
                    </a:lnTo>
                    <a:lnTo>
                      <a:pt x="0" y="254"/>
                    </a:lnTo>
                    <a:lnTo>
                      <a:pt x="0" y="253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5" name="Rectangle 1482">
                <a:extLst>
                  <a:ext uri="{FF2B5EF4-FFF2-40B4-BE49-F238E27FC236}">
                    <a16:creationId xmlns:a16="http://schemas.microsoft.com/office/drawing/2014/main" id="{95E5B52A-04DF-474C-AD81-077572D4C4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524565" y="1402334"/>
                <a:ext cx="336674" cy="1071945"/>
              </a:xfrm>
              <a:prstGeom prst="rect">
                <a:avLst/>
              </a:prstGeom>
              <a:grpFill/>
              <a:ln w="635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78105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49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MRI</dc:creator>
  <cp:lastModifiedBy>和田　健</cp:lastModifiedBy>
  <cp:revision>76</cp:revision>
  <cp:lastPrinted>2017-02-22T07:47:01Z</cp:lastPrinted>
  <dcterms:created xsi:type="dcterms:W3CDTF">2017-01-16T04:14:39Z</dcterms:created>
  <dcterms:modified xsi:type="dcterms:W3CDTF">2018-03-05T01:18:48Z</dcterms:modified>
</cp:coreProperties>
</file>