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51" autoAdjust="0"/>
    <p:restoredTop sz="94837" autoAdjust="0"/>
  </p:normalViewPr>
  <p:slideViewPr>
    <p:cSldViewPr>
      <p:cViewPr varScale="1">
        <p:scale>
          <a:sx n="93" d="100"/>
          <a:sy n="93" d="100"/>
        </p:scale>
        <p:origin x="15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6D008-A65C-4E8D-87B1-22867CDD4865}" type="datetimeFigureOut">
              <a:rPr lang="zh-TW" altLang="en-US" smtClean="0"/>
              <a:t>2017/5/10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8555B-CDF6-44B1-8960-008166FDF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0445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altLang="ja-JP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 Data Alliance</a:t>
            </a:r>
          </a:p>
          <a:p>
            <a:pPr algn="r"/>
            <a:r>
              <a:rPr lang="en-US" altLang="ja-JP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 Data Alliance</a:t>
            </a:r>
          </a:p>
          <a:p>
            <a:pPr algn="r"/>
            <a:r>
              <a:rPr lang="en-US" altLang="ja-JP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Chi-Ming , </a:t>
            </a:r>
            <a:r>
              <a:rPr lang="en-US" altLang="ja-JP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</a:t>
            </a:r>
            <a:endParaRPr lang="ja-JP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r"/>
            <a:r>
              <a:rPr lang="en-US" altLang="ja-JP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Chi-Ming , </a:t>
            </a:r>
            <a:r>
              <a:rPr lang="en-US" altLang="ja-JP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</a:t>
            </a:r>
            <a:endParaRPr lang="ja-JP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8555B-CDF6-44B1-8960-008166FDF42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536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57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10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48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89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5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63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31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82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29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45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03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FDFF7-3E18-4092-9743-359059689EEE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6A5E4-75C2-4749-A3EE-075A67EF4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33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656856" y="980728"/>
            <a:ext cx="504056" cy="46435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050" dirty="0"/>
              <a:t>Wei-Yi Chen</a:t>
            </a:r>
            <a:endParaRPr lang="ja-JP" altLang="en-US" sz="1050" dirty="0"/>
          </a:p>
        </p:txBody>
      </p:sp>
      <p:sp>
        <p:nvSpPr>
          <p:cNvPr id="5" name="正方形/長方形 4"/>
          <p:cNvSpPr/>
          <p:nvPr/>
        </p:nvSpPr>
        <p:spPr>
          <a:xfrm>
            <a:off x="4588872" y="692696"/>
            <a:ext cx="504056" cy="1923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2288704" y="548680"/>
            <a:ext cx="1584176" cy="0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5817096" y="548680"/>
            <a:ext cx="1584176" cy="0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5508401" y="980729"/>
            <a:ext cx="504056" cy="46435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5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56857" y="5624264"/>
            <a:ext cx="2363774" cy="397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5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91726" y="1536229"/>
            <a:ext cx="504056" cy="40911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5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689304" y="1539280"/>
            <a:ext cx="504056" cy="40881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5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68862" y="487705"/>
            <a:ext cx="1223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err="1"/>
              <a:t>Projecter</a:t>
            </a:r>
            <a:r>
              <a:rPr lang="en-US" altLang="ja-JP" sz="1200" dirty="0"/>
              <a:t>/screen</a:t>
            </a:r>
            <a:endParaRPr lang="ja-JP" altLang="en-US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97254" y="487705"/>
            <a:ext cx="1223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err="1"/>
              <a:t>Projecter</a:t>
            </a:r>
            <a:r>
              <a:rPr lang="en-US" altLang="ja-JP" sz="1200" dirty="0"/>
              <a:t>/screen</a:t>
            </a:r>
            <a:endParaRPr lang="ja-JP" altLang="en-US" sz="1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85679" y="415697"/>
            <a:ext cx="910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err="1"/>
              <a:t>presentater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71892" y="2496354"/>
            <a:ext cx="123142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err="1">
                <a:latin typeface="+mj-lt"/>
              </a:rPr>
              <a:t>Chaerman</a:t>
            </a:r>
            <a:endParaRPr lang="en-US" altLang="ja-JP" sz="1050" dirty="0">
              <a:latin typeface="+mj-lt"/>
            </a:endParaRPr>
          </a:p>
          <a:p>
            <a:r>
              <a:rPr lang="en-US" altLang="ja-JP" sz="1050" dirty="0" err="1">
                <a:latin typeface="+mj-lt"/>
              </a:rPr>
              <a:t>Ichiya</a:t>
            </a:r>
            <a:r>
              <a:rPr lang="en-US" altLang="ja-JP" sz="1050" dirty="0">
                <a:latin typeface="+mj-lt"/>
              </a:rPr>
              <a:t> NAKAMURA</a:t>
            </a:r>
            <a:endParaRPr lang="ja-JP" altLang="en-US" sz="1050" dirty="0">
              <a:latin typeface="+mj-lt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65232" y="2889125"/>
            <a:ext cx="123142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Cabinet Secretariat</a:t>
            </a:r>
          </a:p>
          <a:p>
            <a:r>
              <a:rPr lang="en-US" altLang="ja-JP" sz="1050" dirty="0" err="1">
                <a:latin typeface="+mj-lt"/>
              </a:rPr>
              <a:t>Eisaku</a:t>
            </a:r>
            <a:r>
              <a:rPr lang="en-US" altLang="ja-JP" sz="1050" dirty="0">
                <a:latin typeface="+mj-lt"/>
              </a:rPr>
              <a:t> YAMAJI</a:t>
            </a:r>
            <a:endParaRPr lang="ja-JP" altLang="en-US" sz="1050" dirty="0">
              <a:latin typeface="+mj-lt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57056" y="3281896"/>
            <a:ext cx="269657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Ministry of Internal Affairs &amp; Communications</a:t>
            </a:r>
          </a:p>
          <a:p>
            <a:r>
              <a:rPr lang="en-US" altLang="ja-JP" sz="1050" dirty="0">
                <a:latin typeface="+mj-lt"/>
              </a:rPr>
              <a:t>Toshihiko SHIBUYA</a:t>
            </a:r>
            <a:endParaRPr lang="ja-JP" altLang="ja-JP" sz="1050" dirty="0">
              <a:latin typeface="+mj-lt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77174" y="1318041"/>
            <a:ext cx="12939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Committee member</a:t>
            </a:r>
          </a:p>
          <a:p>
            <a:r>
              <a:rPr lang="en-US" altLang="ja-JP" sz="1050" dirty="0">
                <a:latin typeface="+mj-lt"/>
              </a:rPr>
              <a:t>Masahiko SHOJI</a:t>
            </a:r>
            <a:endParaRPr lang="ja-JP" altLang="en-US" sz="1050" dirty="0">
              <a:latin typeface="+mj-lt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45838" y="440668"/>
            <a:ext cx="9079162" cy="6300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042615" y="6536376"/>
            <a:ext cx="1296144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312977" y="6489340"/>
            <a:ext cx="129614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21" name="直線コネクタ 20"/>
          <p:cNvCxnSpPr/>
          <p:nvPr/>
        </p:nvCxnSpPr>
        <p:spPr>
          <a:xfrm>
            <a:off x="2690687" y="6417332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961049" y="6453336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2527992" y="4887390"/>
            <a:ext cx="212857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err="1"/>
              <a:t>Sinotech</a:t>
            </a:r>
            <a:r>
              <a:rPr lang="en-US" altLang="ja-JP" sz="1050" dirty="0"/>
              <a:t> Engineering </a:t>
            </a:r>
          </a:p>
          <a:p>
            <a:r>
              <a:rPr lang="en-US" altLang="ja-JP" sz="1050" dirty="0"/>
              <a:t>Consultants Inc</a:t>
            </a:r>
            <a:r>
              <a:rPr lang="ja-JP" altLang="en-US" sz="1050" dirty="0"/>
              <a:t>　</a:t>
            </a:r>
            <a:r>
              <a:rPr lang="en-US" altLang="ja-JP" sz="1050" dirty="0"/>
              <a:t>Chin-Tung, Cheng</a:t>
            </a:r>
            <a:endParaRPr lang="ja-JP" altLang="en-US" sz="1050" dirty="0"/>
          </a:p>
        </p:txBody>
      </p:sp>
      <p:sp>
        <p:nvSpPr>
          <p:cNvPr id="25" name="正方形/長方形 24"/>
          <p:cNvSpPr/>
          <p:nvPr/>
        </p:nvSpPr>
        <p:spPr>
          <a:xfrm>
            <a:off x="4039893" y="4001883"/>
            <a:ext cx="1847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endParaRPr lang="ja-JP" altLang="en-US" sz="1050" dirty="0">
              <a:latin typeface="+mj-lt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651254" y="3991516"/>
            <a:ext cx="174759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ja-JP" sz="1050" dirty="0"/>
              <a:t>Taipei Computer Association</a:t>
            </a:r>
          </a:p>
          <a:p>
            <a:pPr algn="r"/>
            <a:r>
              <a:rPr lang="en-US" altLang="ja-JP" sz="1050" dirty="0"/>
              <a:t>Carrie Chang</a:t>
            </a:r>
            <a:endParaRPr lang="ja-JP" altLang="en-US" sz="1050" dirty="0"/>
          </a:p>
        </p:txBody>
      </p:sp>
      <p:sp>
        <p:nvSpPr>
          <p:cNvPr id="27" name="正方形/長方形 26"/>
          <p:cNvSpPr/>
          <p:nvPr/>
        </p:nvSpPr>
        <p:spPr>
          <a:xfrm>
            <a:off x="4031596" y="4465898"/>
            <a:ext cx="1847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endParaRPr lang="ja-JP" altLang="en-US" sz="1050" dirty="0">
              <a:latin typeface="+mj-lt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005853" y="1574608"/>
            <a:ext cx="110799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ja-JP" sz="1050" dirty="0" err="1">
                <a:latin typeface="+mj-lt"/>
              </a:rPr>
              <a:t>DBMaker</a:t>
            </a:r>
            <a:r>
              <a:rPr lang="en-US" altLang="ja-JP" sz="1050" dirty="0">
                <a:latin typeface="+mj-lt"/>
              </a:rPr>
              <a:t> Japan</a:t>
            </a:r>
          </a:p>
          <a:p>
            <a:pPr algn="r"/>
            <a:r>
              <a:rPr lang="en-US" altLang="ja-JP" sz="1050" dirty="0" err="1">
                <a:latin typeface="+mj-lt"/>
              </a:rPr>
              <a:t>Jeong</a:t>
            </a:r>
            <a:r>
              <a:rPr lang="en-US" altLang="ja-JP" sz="1050" dirty="0">
                <a:latin typeface="+mj-lt"/>
              </a:rPr>
              <a:t>-Sen, Hsiao</a:t>
            </a:r>
            <a:endParaRPr lang="ja-JP" altLang="en-US" sz="1050" dirty="0">
              <a:latin typeface="+mj-lt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175982" y="1844824"/>
            <a:ext cx="1847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endParaRPr lang="ja-JP" altLang="en-US" sz="1050" dirty="0">
              <a:latin typeface="+mj-lt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08031" y="2006409"/>
            <a:ext cx="153572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050" dirty="0">
                <a:latin typeface="+mj-lt"/>
              </a:rPr>
              <a:t>HAMASTAR Technology Co., Ltd.</a:t>
            </a:r>
          </a:p>
          <a:p>
            <a:pPr algn="r"/>
            <a:r>
              <a:rPr lang="en-US" altLang="ja-JP" sz="1050" dirty="0">
                <a:latin typeface="+mj-lt"/>
              </a:rPr>
              <a:t>Jenny Han</a:t>
            </a:r>
            <a:endParaRPr lang="ja-JP" altLang="en-US" sz="1050" dirty="0">
              <a:latin typeface="+mj-lt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45180" y="2605313"/>
            <a:ext cx="171553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ja-JP" sz="1050" dirty="0" err="1">
                <a:latin typeface="+mj-lt"/>
              </a:rPr>
              <a:t>Fontrip</a:t>
            </a:r>
            <a:r>
              <a:rPr lang="en-US" altLang="ja-JP" sz="1050" dirty="0">
                <a:latin typeface="+mj-lt"/>
              </a:rPr>
              <a:t> Technology Co., Ltd.</a:t>
            </a:r>
          </a:p>
          <a:p>
            <a:pPr algn="r"/>
            <a:r>
              <a:rPr lang="en-US" altLang="ja-JP" sz="1050" dirty="0">
                <a:latin typeface="+mj-lt"/>
              </a:rPr>
              <a:t>Sandra Chiu</a:t>
            </a:r>
            <a:endParaRPr lang="ja-JP" altLang="en-US" sz="1050" dirty="0">
              <a:latin typeface="+mj-lt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29034" y="3049506"/>
            <a:ext cx="160172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ja-JP" sz="1050" dirty="0" err="1">
                <a:latin typeface="+mj-lt"/>
              </a:rPr>
              <a:t>Dazone</a:t>
            </a:r>
            <a:r>
              <a:rPr lang="en-US" altLang="ja-JP" sz="1050" dirty="0">
                <a:latin typeface="+mj-lt"/>
              </a:rPr>
              <a:t> Computer co., Ltd</a:t>
            </a:r>
          </a:p>
          <a:p>
            <a:pPr algn="r"/>
            <a:r>
              <a:rPr lang="en-US" altLang="ja-JP" sz="1050" dirty="0">
                <a:latin typeface="+mj-lt"/>
              </a:rPr>
              <a:t>Ta-Fu, Hsu</a:t>
            </a:r>
            <a:endParaRPr lang="ja-JP" altLang="en-US" sz="1050" dirty="0">
              <a:latin typeface="+mj-lt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16372" y="3516542"/>
            <a:ext cx="1800493" cy="5770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altLang="ja-JP" sz="1050" dirty="0">
                <a:latin typeface="+mj-lt"/>
              </a:rPr>
              <a:t>Environmental Management</a:t>
            </a:r>
          </a:p>
          <a:p>
            <a:pPr algn="r"/>
            <a:r>
              <a:rPr lang="fr-FR" altLang="ja-JP" sz="1050" dirty="0">
                <a:latin typeface="+mj-lt"/>
              </a:rPr>
              <a:t> Consultants Technologies Inc</a:t>
            </a:r>
          </a:p>
          <a:p>
            <a:pPr algn="r"/>
            <a:r>
              <a:rPr lang="fr-FR" altLang="ja-JP" sz="1050" dirty="0">
                <a:latin typeface="+mj-lt"/>
              </a:rPr>
              <a:t>Davis Hsu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613118" y="4553380"/>
            <a:ext cx="174759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ja-JP" sz="1050" dirty="0"/>
              <a:t>Taipei Computer Association</a:t>
            </a:r>
          </a:p>
          <a:p>
            <a:pPr algn="r"/>
            <a:r>
              <a:rPr lang="en-US" altLang="ja-JP" sz="1050" dirty="0"/>
              <a:t>Mandy Lee</a:t>
            </a:r>
            <a:endParaRPr lang="fr-FR" altLang="ja-JP" sz="1050" dirty="0">
              <a:latin typeface="+mj-lt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13118" y="5030887"/>
            <a:ext cx="174759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ja-JP" sz="1050" dirty="0"/>
              <a:t>Taipei Computer Association</a:t>
            </a:r>
          </a:p>
          <a:p>
            <a:pPr algn="r"/>
            <a:r>
              <a:rPr lang="en-US" altLang="ja-JP" sz="1050" dirty="0"/>
              <a:t>Sharon Chen</a:t>
            </a:r>
            <a:endParaRPr lang="ja-JP" altLang="en-US" sz="1050" dirty="0"/>
          </a:p>
        </p:txBody>
      </p:sp>
      <p:sp>
        <p:nvSpPr>
          <p:cNvPr id="36" name="正方形/長方形 35"/>
          <p:cNvSpPr/>
          <p:nvPr/>
        </p:nvSpPr>
        <p:spPr>
          <a:xfrm>
            <a:off x="2720750" y="2038185"/>
            <a:ext cx="188542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Open Data Alliance</a:t>
            </a:r>
          </a:p>
          <a:p>
            <a:r>
              <a:rPr lang="zh-TW" altLang="en-US" sz="1050" dirty="0"/>
              <a:t> </a:t>
            </a:r>
            <a:r>
              <a:rPr lang="en-US" altLang="ja-JP" sz="1050" dirty="0"/>
              <a:t>Chi-Ming , </a:t>
            </a:r>
            <a:r>
              <a:rPr lang="en-US" altLang="ja-JP" sz="1050" dirty="0" err="1"/>
              <a:t>Peng</a:t>
            </a:r>
            <a:endParaRPr lang="ja-JP" altLang="en-US" sz="1050" dirty="0"/>
          </a:p>
        </p:txBody>
      </p:sp>
      <p:sp>
        <p:nvSpPr>
          <p:cNvPr id="37" name="正方形/長方形 36"/>
          <p:cNvSpPr/>
          <p:nvPr/>
        </p:nvSpPr>
        <p:spPr>
          <a:xfrm>
            <a:off x="2751905" y="2486122"/>
            <a:ext cx="16456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Taipei City Government</a:t>
            </a:r>
          </a:p>
          <a:p>
            <a:r>
              <a:rPr lang="en-US" altLang="ja-JP" sz="1050" dirty="0"/>
              <a:t>Wei-Bin Lee</a:t>
            </a:r>
            <a:endParaRPr lang="ja-JP" altLang="en-US" sz="1050" dirty="0"/>
          </a:p>
        </p:txBody>
      </p:sp>
      <p:sp>
        <p:nvSpPr>
          <p:cNvPr id="38" name="正方形/長方形 37"/>
          <p:cNvSpPr/>
          <p:nvPr/>
        </p:nvSpPr>
        <p:spPr>
          <a:xfrm>
            <a:off x="2709120" y="980729"/>
            <a:ext cx="205209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Taipei Economic and Cultural Representative Office in Japan</a:t>
            </a:r>
          </a:p>
          <a:p>
            <a:r>
              <a:rPr lang="en-US" altLang="zh-TW" sz="1050" dirty="0"/>
              <a:t>CHANG, HOU-CHUN</a:t>
            </a:r>
            <a:endParaRPr lang="en-US" altLang="ja-JP" sz="105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57056" y="925270"/>
            <a:ext cx="12939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Committee member</a:t>
            </a:r>
          </a:p>
          <a:p>
            <a:r>
              <a:rPr lang="en-US" altLang="ja-JP" sz="1050" dirty="0" err="1">
                <a:latin typeface="+mj-lt"/>
              </a:rPr>
              <a:t>Taisuke</a:t>
            </a:r>
            <a:r>
              <a:rPr lang="en-US" altLang="ja-JP" sz="1050" dirty="0">
                <a:latin typeface="+mj-lt"/>
              </a:rPr>
              <a:t> FUKUNO</a:t>
            </a:r>
            <a:endParaRPr lang="ja-JP" altLang="en-US" sz="1050" dirty="0">
              <a:latin typeface="+mj-lt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57056" y="3674667"/>
            <a:ext cx="240803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Ministry of Economy, Trade and Industry</a:t>
            </a:r>
          </a:p>
          <a:p>
            <a:r>
              <a:rPr lang="en-US" altLang="ja-JP" sz="1050" dirty="0">
                <a:latin typeface="+mj-lt"/>
              </a:rPr>
              <a:t>Mika NAKANO</a:t>
            </a:r>
            <a:endParaRPr lang="ja-JP" altLang="en-US" sz="1050" dirty="0">
              <a:latin typeface="+mj-lt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471892" y="4067438"/>
            <a:ext cx="26917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Ministry of Land, Infrastructure and Transport</a:t>
            </a:r>
          </a:p>
          <a:p>
            <a:r>
              <a:rPr lang="en-US" altLang="ja-JP" sz="1050" dirty="0" err="1">
                <a:latin typeface="+mj-lt"/>
              </a:rPr>
              <a:t>Yoshiki</a:t>
            </a:r>
            <a:r>
              <a:rPr lang="en-US" altLang="ja-JP" sz="1050" dirty="0">
                <a:latin typeface="+mj-lt"/>
              </a:rPr>
              <a:t> AOYAMA</a:t>
            </a:r>
            <a:endParaRPr lang="ja-JP" altLang="en-US" sz="1050" dirty="0">
              <a:latin typeface="+mj-lt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457057" y="4460209"/>
            <a:ext cx="17876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Japan Meteorological Agency</a:t>
            </a:r>
          </a:p>
          <a:p>
            <a:r>
              <a:rPr lang="en-US" altLang="ja-JP" sz="1050" dirty="0">
                <a:latin typeface="+mj-lt"/>
              </a:rPr>
              <a:t>Yutaka WADA</a:t>
            </a:r>
            <a:endParaRPr lang="ja-JP" altLang="en-US" sz="1050" dirty="0">
              <a:latin typeface="+mj-lt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462967" y="5245750"/>
            <a:ext cx="13083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National Diet Library</a:t>
            </a:r>
          </a:p>
          <a:p>
            <a:r>
              <a:rPr lang="en-US" altLang="ja-JP" sz="1050" dirty="0">
                <a:latin typeface="+mj-lt"/>
              </a:rPr>
              <a:t>Sachiko INOUE</a:t>
            </a:r>
            <a:endParaRPr lang="ja-JP" altLang="en-US" sz="1050" dirty="0">
              <a:latin typeface="+mj-lt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 rot="5400000">
            <a:off x="4254270" y="614756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FUJITSU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 rot="5400000">
            <a:off x="4641062" y="6152371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HITACHI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 rot="5400000">
            <a:off x="5145675" y="6039359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NEC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 rot="10800000" flipV="1">
            <a:off x="2930386" y="5335324"/>
            <a:ext cx="684965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DENTSU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 rot="5400000">
            <a:off x="3820639" y="6189592"/>
            <a:ext cx="7095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IBM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 rot="5400000">
            <a:off x="3322009" y="6296621"/>
            <a:ext cx="9236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MICROSOFT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143869" y="1900304"/>
            <a:ext cx="12811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err="1">
                <a:latin typeface="+mj-lt"/>
              </a:rPr>
              <a:t>Aizuwakamatsu</a:t>
            </a:r>
            <a:r>
              <a:rPr lang="en-US" altLang="ja-JP" sz="1050" dirty="0">
                <a:latin typeface="+mj-lt"/>
              </a:rPr>
              <a:t> City</a:t>
            </a:r>
          </a:p>
          <a:p>
            <a:r>
              <a:rPr lang="en-US" altLang="ja-JP" sz="1050" dirty="0">
                <a:latin typeface="+mj-lt"/>
              </a:rPr>
              <a:t>Atsushi FUJII</a:t>
            </a:r>
            <a:endParaRPr lang="ja-JP" altLang="en-US" sz="1050" dirty="0">
              <a:latin typeface="+mj-lt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158590" y="1528810"/>
            <a:ext cx="117371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err="1">
                <a:latin typeface="+mj-lt"/>
              </a:rPr>
              <a:t>Jorte</a:t>
            </a:r>
            <a:r>
              <a:rPr lang="en-US" altLang="ja-JP" sz="1050" dirty="0">
                <a:latin typeface="+mj-lt"/>
              </a:rPr>
              <a:t> Inc.</a:t>
            </a:r>
          </a:p>
          <a:p>
            <a:r>
              <a:rPr lang="en-US" altLang="ja-JP" sz="1050" dirty="0">
                <a:latin typeface="+mj-lt"/>
              </a:rPr>
              <a:t>Koichi SIMOHANA</a:t>
            </a:r>
            <a:endParaRPr lang="ja-JP" altLang="en-US" sz="1050" dirty="0">
              <a:latin typeface="+mj-lt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129178" y="2315319"/>
            <a:ext cx="136608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Kawagoe</a:t>
            </a:r>
            <a:r>
              <a:rPr lang="ja-JP" altLang="en-US" sz="1050" dirty="0">
                <a:latin typeface="+mj-lt"/>
              </a:rPr>
              <a:t> </a:t>
            </a:r>
            <a:r>
              <a:rPr lang="en-US" altLang="ja-JP" sz="1050" dirty="0">
                <a:latin typeface="+mj-lt"/>
              </a:rPr>
              <a:t>City</a:t>
            </a:r>
          </a:p>
          <a:p>
            <a:r>
              <a:rPr lang="en-US" altLang="ja-JP" sz="1050" dirty="0">
                <a:latin typeface="+mj-lt"/>
              </a:rPr>
              <a:t>Masahiro YAMAGISHI</a:t>
            </a:r>
            <a:endParaRPr lang="ja-JP" altLang="en-US" sz="1050" dirty="0">
              <a:latin typeface="+mj-lt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129179" y="2723395"/>
            <a:ext cx="11865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Niigata Prefecture</a:t>
            </a:r>
          </a:p>
          <a:p>
            <a:r>
              <a:rPr lang="en-US" altLang="ja-JP" sz="1050" dirty="0">
                <a:latin typeface="+mj-lt"/>
              </a:rPr>
              <a:t>Norio</a:t>
            </a:r>
            <a:r>
              <a:rPr lang="ja-JP" altLang="en-US" sz="1050" dirty="0">
                <a:latin typeface="+mj-lt"/>
              </a:rPr>
              <a:t> </a:t>
            </a:r>
            <a:r>
              <a:rPr lang="en-US" altLang="ja-JP" sz="1050" dirty="0">
                <a:latin typeface="+mj-lt"/>
              </a:rPr>
              <a:t>MIYA</a:t>
            </a:r>
            <a:endParaRPr lang="ja-JP" altLang="en-US" sz="1050" dirty="0">
              <a:latin typeface="+mj-lt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161770" y="3949606"/>
            <a:ext cx="13997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Wakayama Prefecture</a:t>
            </a:r>
          </a:p>
          <a:p>
            <a:r>
              <a:rPr lang="en-US" altLang="ja-JP" sz="1050" dirty="0">
                <a:latin typeface="+mj-lt"/>
              </a:rPr>
              <a:t>Hiroshi OHIKE</a:t>
            </a:r>
            <a:endParaRPr lang="ja-JP" altLang="en-US" sz="1050" dirty="0">
              <a:latin typeface="+mj-lt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493038" y="5842134"/>
            <a:ext cx="1524776" cy="5770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dirty="0"/>
              <a:t>And 13 other companies</a:t>
            </a:r>
          </a:p>
          <a:p>
            <a:endParaRPr lang="en-US" altLang="ja-JP" sz="1050" dirty="0"/>
          </a:p>
          <a:p>
            <a:r>
              <a:rPr lang="en-US" altLang="ja-JP" sz="1050" dirty="0"/>
              <a:t>Checking attendance</a:t>
            </a:r>
          </a:p>
        </p:txBody>
      </p:sp>
      <p:sp>
        <p:nvSpPr>
          <p:cNvPr id="60" name="正方形/長方形 33"/>
          <p:cNvSpPr/>
          <p:nvPr/>
        </p:nvSpPr>
        <p:spPr>
          <a:xfrm>
            <a:off x="2678434" y="4439453"/>
            <a:ext cx="208277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ja-JP" sz="1050" dirty="0">
                <a:latin typeface="+mj-lt"/>
              </a:rPr>
              <a:t>Chinese Culture University</a:t>
            </a:r>
          </a:p>
          <a:p>
            <a:r>
              <a:rPr lang="fr-FR" altLang="ja-JP" sz="1050" dirty="0">
                <a:latin typeface="+mj-lt"/>
              </a:rPr>
              <a:t>Huei-Ying, Lucille Hsu</a:t>
            </a:r>
          </a:p>
        </p:txBody>
      </p:sp>
      <p:sp>
        <p:nvSpPr>
          <p:cNvPr id="61" name="正方形/長方形 23"/>
          <p:cNvSpPr/>
          <p:nvPr/>
        </p:nvSpPr>
        <p:spPr>
          <a:xfrm>
            <a:off x="2742982" y="1590248"/>
            <a:ext cx="178663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>
                <a:latin typeface="+mj-lt"/>
              </a:rPr>
              <a:t>Ministry of Economic affairs</a:t>
            </a:r>
          </a:p>
          <a:p>
            <a:r>
              <a:rPr lang="en-US" altLang="ja-JP" sz="1050" dirty="0"/>
              <a:t>Chao-Jung, Chu</a:t>
            </a:r>
            <a:endParaRPr lang="ja-JP" altLang="en-US" sz="1050" dirty="0"/>
          </a:p>
        </p:txBody>
      </p:sp>
      <p:sp>
        <p:nvSpPr>
          <p:cNvPr id="63" name="正方形/長方形 34"/>
          <p:cNvSpPr/>
          <p:nvPr/>
        </p:nvSpPr>
        <p:spPr>
          <a:xfrm>
            <a:off x="416497" y="4117989"/>
            <a:ext cx="194155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altLang="ja-JP" sz="1050" dirty="0">
                <a:latin typeface="+mj-lt"/>
              </a:rPr>
              <a:t>Washington Group &amp; Associates</a:t>
            </a:r>
          </a:p>
          <a:p>
            <a:pPr algn="r"/>
            <a:r>
              <a:rPr lang="fr-FR" altLang="ja-JP" sz="1050" dirty="0">
                <a:latin typeface="+mj-lt"/>
              </a:rPr>
              <a:t>Hsiao-Yu, Chang</a:t>
            </a:r>
          </a:p>
        </p:txBody>
      </p:sp>
      <p:sp>
        <p:nvSpPr>
          <p:cNvPr id="65" name="正方形/長方形 36"/>
          <p:cNvSpPr/>
          <p:nvPr/>
        </p:nvSpPr>
        <p:spPr>
          <a:xfrm>
            <a:off x="2770442" y="3543579"/>
            <a:ext cx="185275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Taipei City Government</a:t>
            </a:r>
          </a:p>
          <a:p>
            <a:r>
              <a:rPr lang="en-US" altLang="ja-JP" sz="1050" dirty="0"/>
              <a:t>Wei-Yi Chen</a:t>
            </a:r>
          </a:p>
        </p:txBody>
      </p:sp>
      <p:sp>
        <p:nvSpPr>
          <p:cNvPr id="66" name="正方形/長方形 37"/>
          <p:cNvSpPr/>
          <p:nvPr/>
        </p:nvSpPr>
        <p:spPr>
          <a:xfrm>
            <a:off x="2747016" y="2934060"/>
            <a:ext cx="207733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Taipei Economic and Cultural Representative Office in Japan</a:t>
            </a:r>
          </a:p>
          <a:p>
            <a:r>
              <a:rPr lang="en-US" altLang="zh-TW" sz="1050" dirty="0"/>
              <a:t>CHOU, LI</a:t>
            </a:r>
            <a:endParaRPr lang="en-US" altLang="ja-JP" sz="105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14863" y="6013864"/>
            <a:ext cx="346249" cy="4081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ASPIC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152799" y="3085510"/>
            <a:ext cx="12811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Shizuoka City</a:t>
            </a:r>
          </a:p>
          <a:p>
            <a:r>
              <a:rPr lang="en-US" altLang="ja-JP" sz="1050" dirty="0" err="1">
                <a:latin typeface="+mj-lt"/>
              </a:rPr>
              <a:t>Yoshihide</a:t>
            </a:r>
            <a:r>
              <a:rPr lang="en-US" altLang="ja-JP" sz="1050" dirty="0">
                <a:latin typeface="+mj-lt"/>
              </a:rPr>
              <a:t> OHKATSU</a:t>
            </a:r>
            <a:endParaRPr lang="ja-JP" altLang="en-US" sz="1050" dirty="0">
              <a:latin typeface="+mj-lt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477174" y="1710812"/>
            <a:ext cx="12939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Committee member</a:t>
            </a:r>
          </a:p>
          <a:p>
            <a:r>
              <a:rPr lang="en-US" altLang="ja-JP" sz="1050" dirty="0" err="1">
                <a:latin typeface="+mj-lt"/>
              </a:rPr>
              <a:t>Ikki</a:t>
            </a:r>
            <a:r>
              <a:rPr lang="en-US" altLang="ja-JP" sz="1050" dirty="0">
                <a:latin typeface="+mj-lt"/>
              </a:rPr>
              <a:t> OHMUKAI</a:t>
            </a:r>
            <a:endParaRPr lang="ja-JP" altLang="en-US" sz="1050" dirty="0">
              <a:latin typeface="+mj-lt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161771" y="3501008"/>
            <a:ext cx="98135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Setagaya City</a:t>
            </a:r>
          </a:p>
          <a:p>
            <a:r>
              <a:rPr lang="en-US" altLang="ja-JP" sz="1050" dirty="0">
                <a:latin typeface="+mj-lt"/>
              </a:rPr>
              <a:t>Yuma KIMURA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38424" y="44624"/>
            <a:ext cx="95109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Document 1</a:t>
            </a:r>
            <a:endParaRPr lang="ja-JP" altLang="en-US" sz="12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484889" y="2103583"/>
            <a:ext cx="12939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Committee member</a:t>
            </a:r>
          </a:p>
          <a:p>
            <a:r>
              <a:rPr lang="en-US" altLang="ja-JP" sz="1050" dirty="0" err="1">
                <a:latin typeface="+mj-lt"/>
              </a:rPr>
              <a:t>Iwao</a:t>
            </a:r>
            <a:r>
              <a:rPr lang="en-US" altLang="ja-JP" sz="1050" dirty="0">
                <a:latin typeface="+mj-lt"/>
              </a:rPr>
              <a:t> KOBAYASHI</a:t>
            </a:r>
            <a:endParaRPr lang="ja-JP" altLang="en-US" sz="1050" dirty="0">
              <a:latin typeface="+mj-lt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460342" y="4852980"/>
            <a:ext cx="199445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+mj-lt"/>
              </a:rPr>
              <a:t>Geospatial Information Authority</a:t>
            </a:r>
          </a:p>
          <a:p>
            <a:r>
              <a:rPr lang="en-US" altLang="ja-JP" sz="1050" dirty="0">
                <a:latin typeface="+mj-lt"/>
              </a:rPr>
              <a:t>Takeshi IIMURA</a:t>
            </a:r>
            <a:endParaRPr lang="ja-JP" altLang="en-US" sz="105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674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242</Words>
  <Application>Microsoft Office PowerPoint</Application>
  <PresentationFormat>A4 210 x 297 mm</PresentationFormat>
  <Paragraphs>93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新細明體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MRI</dc:creator>
  <cp:lastModifiedBy>橋田　理恵</cp:lastModifiedBy>
  <cp:revision>39</cp:revision>
  <cp:lastPrinted>2017-05-09T05:02:24Z</cp:lastPrinted>
  <dcterms:created xsi:type="dcterms:W3CDTF">2017-05-02T04:01:17Z</dcterms:created>
  <dcterms:modified xsi:type="dcterms:W3CDTF">2017-05-10T09:00:07Z</dcterms:modified>
</cp:coreProperties>
</file>