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3" r:id="rId1"/>
  </p:sldMasterIdLst>
  <p:notesMasterIdLst>
    <p:notesMasterId r:id="rId3"/>
  </p:notesMasterIdLst>
  <p:handoutMasterIdLst>
    <p:handoutMasterId r:id="rId4"/>
  </p:handoutMasterIdLst>
  <p:sldIdLst>
    <p:sldId id="347" r:id="rId2"/>
  </p:sldIdLst>
  <p:sldSz cx="9906000" cy="6858000" type="A4"/>
  <p:notesSz cx="6735763" cy="9866313"/>
  <p:defaultTextStyle>
    <a:defPPr>
      <a:defRPr lang="ko-KR"/>
    </a:defPPr>
    <a:lvl1pPr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1pPr>
    <a:lvl2pPr marL="33627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2pPr>
    <a:lvl3pPr marL="67254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3pPr>
    <a:lvl4pPr marL="100881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4pPr>
    <a:lvl5pPr marL="134508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5pPr>
    <a:lvl6pPr marL="1681353"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6pPr>
    <a:lvl7pPr marL="201762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7pPr>
    <a:lvl8pPr marL="235389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8pPr>
    <a:lvl9pPr marL="2690165"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9pPr>
  </p:defaultTextStyle>
  <p:extLst>
    <p:ext uri="{EFAFB233-063F-42B5-8137-9DF3F51BA10A}">
      <p15:sldGuideLst xmlns:p15="http://schemas.microsoft.com/office/powerpoint/2012/main">
        <p15:guide id="1" orient="horz" pos="4180">
          <p15:clr>
            <a:srgbClr val="A4A3A4"/>
          </p15:clr>
        </p15:guide>
        <p15:guide id="2" pos="5984">
          <p15:clr>
            <a:srgbClr val="A4A3A4"/>
          </p15:clr>
        </p15:guide>
      </p15:sldGuideLst>
    </p:ext>
    <p:ext uri="{2D200454-40CA-4A62-9FC3-DE9A4176ACB9}">
      <p15:notesGuideLst xmlns:p15="http://schemas.microsoft.com/office/powerpoint/2012/main">
        <p15:guide id="1" orient="horz" pos="3109" userDrawn="1">
          <p15:clr>
            <a:srgbClr val="A4A3A4"/>
          </p15:clr>
        </p15:guide>
        <p15:guide id="2" pos="212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36699"/>
    <a:srgbClr val="E2D9B6"/>
    <a:srgbClr val="EAEAEA"/>
    <a:srgbClr val="003366"/>
    <a:srgbClr val="FF9933"/>
    <a:srgbClr val="DDDDDD"/>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17292A2E-F333-43FB-9621-5CBBE7FDCDCB}" styleName="淡色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淡色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淡色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淡色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中間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淡色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中間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中間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64" autoAdjust="0"/>
    <p:restoredTop sz="99628" autoAdjust="0"/>
  </p:normalViewPr>
  <p:slideViewPr>
    <p:cSldViewPr>
      <p:cViewPr varScale="1">
        <p:scale>
          <a:sx n="88" d="100"/>
          <a:sy n="88" d="100"/>
        </p:scale>
        <p:origin x="912" y="72"/>
      </p:cViewPr>
      <p:guideLst>
        <p:guide orient="horz" pos="4180"/>
        <p:guide pos="5984"/>
      </p:guideLst>
    </p:cSldViewPr>
  </p:slideViewPr>
  <p:outlineViewPr>
    <p:cViewPr>
      <p:scale>
        <a:sx n="33" d="100"/>
        <a:sy n="33" d="100"/>
      </p:scale>
      <p:origin x="0" y="43987"/>
    </p:cViewPr>
  </p:outlineViewPr>
  <p:notesTextViewPr>
    <p:cViewPr>
      <p:scale>
        <a:sx n="100" d="100"/>
        <a:sy n="100" d="100"/>
      </p:scale>
      <p:origin x="0" y="0"/>
    </p:cViewPr>
  </p:notesTextViewPr>
  <p:sorterViewPr>
    <p:cViewPr>
      <p:scale>
        <a:sx n="200" d="100"/>
        <a:sy n="200" d="100"/>
      </p:scale>
      <p:origin x="0" y="5678"/>
    </p:cViewPr>
  </p:sorterViewPr>
  <p:notesViewPr>
    <p:cSldViewPr>
      <p:cViewPr varScale="1">
        <p:scale>
          <a:sx n="91" d="100"/>
          <a:sy n="91" d="100"/>
        </p:scale>
        <p:origin x="-2772" y="-102"/>
      </p:cViewPr>
      <p:guideLst>
        <p:guide orient="horz" pos="3109"/>
        <p:guide pos="212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 Id="rId9"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1" name="Rectangle 5"/>
          <p:cNvSpPr>
            <a:spLocks noGrp="1" noChangeArrowheads="1"/>
          </p:cNvSpPr>
          <p:nvPr>
            <p:ph type="sldNum" sz="quarter" idx="3"/>
          </p:nvPr>
        </p:nvSpPr>
        <p:spPr bwMode="auto">
          <a:xfrm>
            <a:off x="3819755" y="9376069"/>
            <a:ext cx="2916019" cy="490252"/>
          </a:xfrm>
          <a:prstGeom prst="rect">
            <a:avLst/>
          </a:prstGeom>
          <a:noFill/>
          <a:ln w="9525">
            <a:noFill/>
            <a:miter lim="800000"/>
            <a:headEnd/>
            <a:tailEnd/>
          </a:ln>
          <a:effectLst/>
        </p:spPr>
        <p:txBody>
          <a:bodyPr vert="horz" wrap="square" lIns="94585" tIns="47295" rIns="94585" bIns="47295" numCol="1" anchor="b" anchorCtr="0" compatLnSpc="1">
            <a:prstTxWarp prst="textNoShape">
              <a:avLst/>
            </a:prstTxWarp>
          </a:bodyPr>
          <a:lstStyle>
            <a:lvl1pPr algn="r" defTabSz="946390">
              <a:defRPr kumimoji="1" sz="1100" smtClean="0">
                <a:latin typeface="ＭＳ Ｐゴシック" pitchFamily="50" charset="-128"/>
                <a:ea typeface="ＭＳ Ｐゴシック" pitchFamily="50" charset="-128"/>
              </a:defRPr>
            </a:lvl1pPr>
          </a:lstStyle>
          <a:p>
            <a:pPr>
              <a:defRPr/>
            </a:pPr>
            <a:fld id="{434E4037-DC3D-481B-8B35-431345498003}" type="slidenum">
              <a:rPr lang="en-US" altLang="ko-KR"/>
              <a:pPr>
                <a:defRPr/>
              </a:pPr>
              <a:t>‹#›</a:t>
            </a:fld>
            <a:endParaRPr lang="en-US" altLang="ko-KR"/>
          </a:p>
        </p:txBody>
      </p:sp>
    </p:spTree>
    <p:extLst>
      <p:ext uri="{BB962C8B-B14F-4D97-AF65-F5344CB8AC3E}">
        <p14:creationId xmlns:p14="http://schemas.microsoft.com/office/powerpoint/2010/main" val="27356961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5" y="4"/>
            <a:ext cx="2916019" cy="490252"/>
          </a:xfrm>
          <a:prstGeom prst="rect">
            <a:avLst/>
          </a:prstGeom>
          <a:noFill/>
          <a:ln w="12700" cap="sq">
            <a:noFill/>
            <a:miter lim="800000"/>
            <a:headEnd type="none" w="sm" len="sm"/>
            <a:tailEnd type="none" w="sm" len="sm"/>
          </a:ln>
          <a:effectLst/>
        </p:spPr>
        <p:txBody>
          <a:bodyPr vert="horz" wrap="none" lIns="94585" tIns="47295" rIns="94585" bIns="47295" numCol="1" anchor="ctr" anchorCtr="0" compatLnSpc="1">
            <a:prstTxWarp prst="textNoShape">
              <a:avLst/>
            </a:prstTxWarp>
          </a:bodyPr>
          <a:lstStyle>
            <a:lvl1pPr algn="l" defTabSz="946390">
              <a:defRPr kumimoji="1" sz="1100" smtClean="0">
                <a:latin typeface="ＭＳ Ｐ明朝" pitchFamily="18" charset="-128"/>
                <a:ea typeface="ＭＳ Ｐ明朝" pitchFamily="18" charset="-128"/>
              </a:defRPr>
            </a:lvl1pPr>
          </a:lstStyle>
          <a:p>
            <a:pPr>
              <a:defRPr/>
            </a:pPr>
            <a:endParaRPr lang="ja-JP" altLang="en-US"/>
          </a:p>
        </p:txBody>
      </p:sp>
      <p:sp>
        <p:nvSpPr>
          <p:cNvPr id="58371" name="Rectangle 3"/>
          <p:cNvSpPr>
            <a:spLocks noGrp="1" noChangeArrowheads="1"/>
          </p:cNvSpPr>
          <p:nvPr>
            <p:ph type="dt" idx="1"/>
          </p:nvPr>
        </p:nvSpPr>
        <p:spPr bwMode="auto">
          <a:xfrm>
            <a:off x="3819755" y="4"/>
            <a:ext cx="2916019" cy="490252"/>
          </a:xfrm>
          <a:prstGeom prst="rect">
            <a:avLst/>
          </a:prstGeom>
          <a:noFill/>
          <a:ln w="12700" cap="sq">
            <a:noFill/>
            <a:miter lim="800000"/>
            <a:headEnd type="none" w="sm" len="sm"/>
            <a:tailEnd type="none" w="sm" len="sm"/>
          </a:ln>
          <a:effectLst/>
        </p:spPr>
        <p:txBody>
          <a:bodyPr vert="horz" wrap="none" lIns="94585" tIns="47295" rIns="94585" bIns="47295" numCol="1" anchor="ctr" anchorCtr="0" compatLnSpc="1">
            <a:prstTxWarp prst="textNoShape">
              <a:avLst/>
            </a:prstTxWarp>
          </a:bodyPr>
          <a:lstStyle>
            <a:lvl1pPr algn="r" defTabSz="946390">
              <a:defRPr kumimoji="1" sz="1100" smtClean="0">
                <a:latin typeface="ＭＳ Ｐ明朝" pitchFamily="18" charset="-128"/>
                <a:ea typeface="ＭＳ Ｐ明朝" pitchFamily="18" charset="-128"/>
              </a:defRPr>
            </a:lvl1pPr>
          </a:lstStyle>
          <a:p>
            <a:pPr>
              <a:defRPr/>
            </a:pPr>
            <a:endParaRPr lang="en-US" altLang="ja-JP"/>
          </a:p>
        </p:txBody>
      </p:sp>
      <p:sp>
        <p:nvSpPr>
          <p:cNvPr id="87044" name="Rectangle 4"/>
          <p:cNvSpPr>
            <a:spLocks noGrp="1" noRot="1" noChangeAspect="1" noChangeArrowheads="1" noTextEdit="1"/>
          </p:cNvSpPr>
          <p:nvPr>
            <p:ph type="sldImg" idx="2"/>
          </p:nvPr>
        </p:nvSpPr>
        <p:spPr bwMode="auto">
          <a:xfrm>
            <a:off x="695325" y="739775"/>
            <a:ext cx="5345113" cy="3702050"/>
          </a:xfrm>
          <a:prstGeom prst="rect">
            <a:avLst/>
          </a:prstGeom>
          <a:noFill/>
          <a:ln w="9525">
            <a:solidFill>
              <a:srgbClr val="000000"/>
            </a:solidFill>
            <a:miter lim="800000"/>
            <a:headEnd/>
            <a:tailEnd/>
          </a:ln>
        </p:spPr>
      </p:sp>
      <p:sp>
        <p:nvSpPr>
          <p:cNvPr id="58373" name="Rectangle 5"/>
          <p:cNvSpPr>
            <a:spLocks noGrp="1" noChangeArrowheads="1"/>
          </p:cNvSpPr>
          <p:nvPr>
            <p:ph type="body" sz="quarter" idx="3"/>
          </p:nvPr>
        </p:nvSpPr>
        <p:spPr bwMode="auto">
          <a:xfrm>
            <a:off x="899208" y="4686509"/>
            <a:ext cx="4937350" cy="4441374"/>
          </a:xfrm>
          <a:prstGeom prst="rect">
            <a:avLst/>
          </a:prstGeom>
          <a:noFill/>
          <a:ln w="12700" cap="sq">
            <a:noFill/>
            <a:miter lim="800000"/>
            <a:headEnd type="none" w="sm" len="sm"/>
            <a:tailEnd type="none" w="sm" len="sm"/>
          </a:ln>
          <a:effectLst/>
        </p:spPr>
        <p:txBody>
          <a:bodyPr vert="horz" wrap="none" lIns="94585" tIns="47295" rIns="94585" bIns="47295" numCol="1" anchor="ctr" anchorCtr="0" compatLnSpc="1">
            <a:prstTxWarp prst="textNoShape">
              <a:avLst/>
            </a:prstTxWarp>
          </a:bodyPr>
          <a:lstStyle/>
          <a:p>
            <a:pPr lvl="0"/>
            <a:r>
              <a:rPr lang="ja-JP" altLang="en-US" noProof="0"/>
              <a:t>マスター テキストの書式設定</a:t>
            </a:r>
          </a:p>
          <a:p>
            <a:pPr lvl="1"/>
            <a:r>
              <a:rPr lang="ja-JP" altLang="en-US" noProof="0"/>
              <a:t>第 2 レベル</a:t>
            </a:r>
          </a:p>
          <a:p>
            <a:pPr lvl="2"/>
            <a:r>
              <a:rPr lang="ja-JP" altLang="en-US" noProof="0"/>
              <a:t>第 3 レベル</a:t>
            </a:r>
          </a:p>
          <a:p>
            <a:pPr lvl="3"/>
            <a:r>
              <a:rPr lang="ja-JP" altLang="en-US" noProof="0"/>
              <a:t>第 4 レベル</a:t>
            </a:r>
          </a:p>
          <a:p>
            <a:pPr lvl="4"/>
            <a:r>
              <a:rPr lang="ja-JP" altLang="en-US" noProof="0"/>
              <a:t>第 5 レベル</a:t>
            </a:r>
          </a:p>
        </p:txBody>
      </p:sp>
      <p:sp>
        <p:nvSpPr>
          <p:cNvPr id="58374" name="Rectangle 6"/>
          <p:cNvSpPr>
            <a:spLocks noGrp="1" noChangeArrowheads="1"/>
          </p:cNvSpPr>
          <p:nvPr>
            <p:ph type="ftr" sz="quarter" idx="4"/>
          </p:nvPr>
        </p:nvSpPr>
        <p:spPr bwMode="auto">
          <a:xfrm>
            <a:off x="5" y="9376069"/>
            <a:ext cx="2916019" cy="490252"/>
          </a:xfrm>
          <a:prstGeom prst="rect">
            <a:avLst/>
          </a:prstGeom>
          <a:noFill/>
          <a:ln w="12700" cap="sq">
            <a:noFill/>
            <a:miter lim="800000"/>
            <a:headEnd type="none" w="sm" len="sm"/>
            <a:tailEnd type="none" w="sm" len="sm"/>
          </a:ln>
          <a:effectLst/>
        </p:spPr>
        <p:txBody>
          <a:bodyPr vert="horz" wrap="none" lIns="94585" tIns="47295" rIns="94585" bIns="47295" numCol="1" anchor="b" anchorCtr="0" compatLnSpc="1">
            <a:prstTxWarp prst="textNoShape">
              <a:avLst/>
            </a:prstTxWarp>
          </a:bodyPr>
          <a:lstStyle>
            <a:lvl1pPr algn="l" defTabSz="946390">
              <a:defRPr kumimoji="1" sz="1100" smtClean="0">
                <a:latin typeface="ＭＳ Ｐ明朝" pitchFamily="18" charset="-128"/>
                <a:ea typeface="ＭＳ Ｐ明朝" pitchFamily="18" charset="-128"/>
              </a:defRPr>
            </a:lvl1pPr>
          </a:lstStyle>
          <a:p>
            <a:pPr>
              <a:defRPr/>
            </a:pPr>
            <a:endParaRPr lang="ja-JP" altLang="en-US"/>
          </a:p>
        </p:txBody>
      </p:sp>
      <p:sp>
        <p:nvSpPr>
          <p:cNvPr id="58375" name="Rectangle 7"/>
          <p:cNvSpPr>
            <a:spLocks noGrp="1" noChangeArrowheads="1"/>
          </p:cNvSpPr>
          <p:nvPr>
            <p:ph type="sldNum" sz="quarter" idx="5"/>
          </p:nvPr>
        </p:nvSpPr>
        <p:spPr bwMode="auto">
          <a:xfrm>
            <a:off x="3819755" y="9376069"/>
            <a:ext cx="2916019" cy="490252"/>
          </a:xfrm>
          <a:prstGeom prst="rect">
            <a:avLst/>
          </a:prstGeom>
          <a:noFill/>
          <a:ln w="12700" cap="sq">
            <a:noFill/>
            <a:miter lim="800000"/>
            <a:headEnd type="none" w="sm" len="sm"/>
            <a:tailEnd type="none" w="sm" len="sm"/>
          </a:ln>
          <a:effectLst/>
        </p:spPr>
        <p:txBody>
          <a:bodyPr vert="horz" wrap="none" lIns="94585" tIns="47295" rIns="94585" bIns="47295" numCol="1" anchor="b" anchorCtr="0" compatLnSpc="1">
            <a:prstTxWarp prst="textNoShape">
              <a:avLst/>
            </a:prstTxWarp>
          </a:bodyPr>
          <a:lstStyle>
            <a:lvl1pPr algn="r" defTabSz="946390">
              <a:defRPr kumimoji="1" sz="1100" smtClean="0">
                <a:latin typeface="ＭＳ Ｐ明朝" pitchFamily="18" charset="-128"/>
                <a:ea typeface="ＭＳ Ｐ明朝" pitchFamily="18" charset="-128"/>
              </a:defRPr>
            </a:lvl1pPr>
          </a:lstStyle>
          <a:p>
            <a:pPr>
              <a:defRPr/>
            </a:pPr>
            <a:fld id="{7743D88F-1C60-4A18-8316-3E48C6765859}" type="slidenum">
              <a:rPr lang="en-US" altLang="ja-JP"/>
              <a:pPr>
                <a:defRPr/>
              </a:pPr>
              <a:t>‹#›</a:t>
            </a:fld>
            <a:endParaRPr lang="en-US" altLang="ja-JP"/>
          </a:p>
        </p:txBody>
      </p:sp>
    </p:spTree>
    <p:extLst>
      <p:ext uri="{BB962C8B-B14F-4D97-AF65-F5344CB8AC3E}">
        <p14:creationId xmlns:p14="http://schemas.microsoft.com/office/powerpoint/2010/main" val="442609636"/>
      </p:ext>
    </p:extLst>
  </p:cSld>
  <p:clrMap bg1="lt1" tx1="dk1" bg2="lt2" tx2="dk2" accent1="accent1" accent2="accent2" accent3="accent3" accent4="accent4" accent5="accent5" accent6="accent6" hlink="hlink" folHlink="folHlink"/>
  <p:hf hdr="0" ftr="0" dt="0"/>
  <p:notesStyle>
    <a:lvl1pPr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1pPr>
    <a:lvl2pPr marL="33627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2pPr>
    <a:lvl3pPr marL="67254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3pPr>
    <a:lvl4pPr marL="100881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4pPr>
    <a:lvl5pPr marL="134508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5pPr>
    <a:lvl6pPr marL="1681353" algn="l" defTabSz="672541" rtl="0" eaLnBrk="1" latinLnBrk="0" hangingPunct="1">
      <a:defRPr kumimoji="1" sz="900" kern="1200">
        <a:solidFill>
          <a:schemeClr val="tx1"/>
        </a:solidFill>
        <a:latin typeface="+mn-lt"/>
        <a:ea typeface="+mn-ea"/>
        <a:cs typeface="+mn-cs"/>
      </a:defRPr>
    </a:lvl6pPr>
    <a:lvl7pPr marL="2017624" algn="l" defTabSz="672541" rtl="0" eaLnBrk="1" latinLnBrk="0" hangingPunct="1">
      <a:defRPr kumimoji="1" sz="900" kern="1200">
        <a:solidFill>
          <a:schemeClr val="tx1"/>
        </a:solidFill>
        <a:latin typeface="+mn-lt"/>
        <a:ea typeface="+mn-ea"/>
        <a:cs typeface="+mn-cs"/>
      </a:defRPr>
    </a:lvl7pPr>
    <a:lvl8pPr marL="2353894" algn="l" defTabSz="672541" rtl="0" eaLnBrk="1" latinLnBrk="0" hangingPunct="1">
      <a:defRPr kumimoji="1" sz="900" kern="1200">
        <a:solidFill>
          <a:schemeClr val="tx1"/>
        </a:solidFill>
        <a:latin typeface="+mn-lt"/>
        <a:ea typeface="+mn-ea"/>
        <a:cs typeface="+mn-cs"/>
      </a:defRPr>
    </a:lvl8pPr>
    <a:lvl9pPr marL="2690165" algn="l" defTabSz="672541" rtl="0" eaLnBrk="1" latinLnBrk="0" hangingPunct="1">
      <a:defRPr kumimoji="1"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1914886" name="Rectangle 6"/>
          <p:cNvSpPr>
            <a:spLocks noGrp="1" noChangeArrowheads="1"/>
          </p:cNvSpPr>
          <p:nvPr>
            <p:ph type="subTitle" sz="quarter" idx="1"/>
          </p:nvPr>
        </p:nvSpPr>
        <p:spPr>
          <a:xfrm>
            <a:off x="2792760" y="5134039"/>
            <a:ext cx="6912767" cy="375677"/>
          </a:xfrm>
          <a:ln w="12700" cap="sq">
            <a:headEnd type="none" w="sm" len="sm"/>
            <a:tailEnd type="none" w="sm" len="sm"/>
          </a:ln>
        </p:spPr>
        <p:txBody>
          <a:bodyPr wrap="square" lIns="67245" rIns="67245" anchorCtr="0">
            <a:spAutoFit/>
          </a:bodyPr>
          <a:lstStyle>
            <a:lvl1pPr marL="0" indent="0" algn="l">
              <a:lnSpc>
                <a:spcPct val="100000"/>
              </a:lnSpc>
              <a:spcBef>
                <a:spcPct val="0"/>
              </a:spcBef>
              <a:buFont typeface="平成明朝" pitchFamily="17" charset="-128"/>
              <a:buNone/>
              <a:defRPr sz="2000">
                <a:solidFill>
                  <a:schemeClr val="bg2">
                    <a:lumMod val="50000"/>
                    <a:lumOff val="50000"/>
                  </a:schemeClr>
                </a:solidFill>
                <a:latin typeface="メイリオ" panose="020B0604030504040204" pitchFamily="50" charset="-128"/>
                <a:ea typeface="メイリオ" panose="020B0604030504040204" pitchFamily="50" charset="-128"/>
              </a:defRPr>
            </a:lvl1pPr>
          </a:lstStyle>
          <a:p>
            <a:r>
              <a:rPr lang="ja-JP" altLang="en-US"/>
              <a:t>マスター サブタイトルの書式設定</a:t>
            </a:r>
            <a:endParaRPr lang="ja-JP" altLang="en-US" dirty="0"/>
          </a:p>
        </p:txBody>
      </p:sp>
      <p:pic>
        <p:nvPicPr>
          <p:cNvPr id="5"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6"/>
          <p:cNvSpPr txBox="1">
            <a:spLocks noChangeArrowheads="1"/>
          </p:cNvSpPr>
          <p:nvPr userDrawn="1"/>
        </p:nvSpPr>
        <p:spPr bwMode="auto">
          <a:xfrm>
            <a:off x="2798084" y="5707166"/>
            <a:ext cx="6912767" cy="314122"/>
          </a:xfrm>
          <a:prstGeom prst="rect">
            <a:avLst/>
          </a:prstGeom>
          <a:noFill/>
          <a:ln w="12700" cap="sq">
            <a:noFill/>
            <a:miter lim="800000"/>
            <a:headEnd type="none" w="sm" len="sm"/>
            <a:tailEnd type="none" w="sm" len="sm"/>
          </a:ln>
        </p:spPr>
        <p:txBody>
          <a:bodyPr vert="horz" wrap="square" lIns="67245" tIns="33622" rIns="67245" bIns="33622" numCol="1" anchor="t" anchorCtr="0" compatLnSpc="1">
            <a:prstTxWarp prst="textNoShape">
              <a:avLst/>
            </a:prstTxWarp>
            <a:spAutoFit/>
          </a:bodyPr>
          <a:lstStyle>
            <a:lvl1pPr marL="0" indent="0" algn="l" defTabSz="972616" rtl="0" eaLnBrk="1" fontAlgn="base" hangingPunct="1">
              <a:lnSpc>
                <a:spcPct val="100000"/>
              </a:lnSpc>
              <a:spcBef>
                <a:spcPct val="0"/>
              </a:spcBef>
              <a:spcAft>
                <a:spcPct val="0"/>
              </a:spcAft>
              <a:buClr>
                <a:schemeClr val="accent2"/>
              </a:buClr>
              <a:buFont typeface="平成明朝" pitchFamily="17" charset="-128"/>
              <a:buNone/>
              <a:tabLst>
                <a:tab pos="775291" algn="l"/>
              </a:tabLst>
              <a:defRPr kumimoji="1" sz="2400" b="0" i="0" baseline="0">
                <a:solidFill>
                  <a:schemeClr val="bg2">
                    <a:lumMod val="50000"/>
                    <a:lumOff val="50000"/>
                  </a:schemeClr>
                </a:solidFill>
                <a:latin typeface="メイリオ" panose="020B0604030504040204" pitchFamily="50" charset="-128"/>
                <a:ea typeface="メイリオ" panose="020B0604030504040204"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a:lstStyle>
          <a:p>
            <a:pPr algn="r" latinLnBrk="0"/>
            <a:r>
              <a:rPr lang="ja-JP" altLang="en-US" sz="1600" kern="0" dirty="0"/>
              <a:t>一般社団法人オープン＆ビッグデータ活用・地方創生推進機構</a:t>
            </a:r>
            <a:r>
              <a:rPr lang="ja-JP" altLang="en-US" sz="1600" kern="0" baseline="0" dirty="0"/>
              <a:t> 事務局</a:t>
            </a:r>
            <a:endParaRPr lang="ja-JP" altLang="en-US" sz="1600" kern="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aseline="0">
                <a:solidFill>
                  <a:schemeClr val="bg2">
                    <a:lumMod val="75000"/>
                    <a:lumOff val="25000"/>
                  </a:schemeClr>
                </a:solidFill>
                <a:latin typeface="Calibri" pitchFamily="34" charset="0"/>
              </a:defRPr>
            </a:lvl1pPr>
          </a:lstStyle>
          <a:p>
            <a:r>
              <a:rPr lang="ja-JP" altLang="en-US"/>
              <a:t>マスター タイトルの書式設定</a:t>
            </a:r>
            <a:endParaRPr lang="ja-JP" altLang="en-US" dirty="0"/>
          </a:p>
        </p:txBody>
      </p:sp>
      <p:sp>
        <p:nvSpPr>
          <p:cNvPr id="3" name="コンテンツ プレースホルダ 2"/>
          <p:cNvSpPr>
            <a:spLocks noGrp="1"/>
          </p:cNvSpPr>
          <p:nvPr>
            <p:ph idx="1"/>
          </p:nvPr>
        </p:nvSpPr>
        <p:spPr/>
        <p:txBody>
          <a:bodyPr anchor="t" anchorCtr="0"/>
          <a:lstStyle>
            <a:lvl1pPr>
              <a:defRPr sz="2100"/>
            </a:lvl1pPr>
            <a:lvl2pPr>
              <a:defRPr sz="1800"/>
            </a:lvl2pPr>
            <a:lvl3pPr>
              <a:defRPr sz="1500"/>
            </a:lvl3pPr>
            <a:lvl4pPr>
              <a:defRPr sz="1300"/>
            </a:lvl4pPr>
            <a:lvl5pPr>
              <a:defRPr sz="12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Rectangle 5"/>
          <p:cNvSpPr>
            <a:spLocks noGrp="1" noChangeArrowheads="1"/>
          </p:cNvSpPr>
          <p:nvPr>
            <p:ph type="sldNum" sz="quarter" idx="10"/>
          </p:nvPr>
        </p:nvSpPr>
        <p:spPr>
          <a:ln/>
        </p:spPr>
        <p:txBody>
          <a:bodyPr/>
          <a:lstStyle>
            <a:lvl1pPr>
              <a:defRPr/>
            </a:lvl1pPr>
          </a:lstStyle>
          <a:p>
            <a:fld id="{19168A96-8FC6-49A7-AAFF-8891F4FD4FE2}" type="slidenum">
              <a:rPr lang="ja-JP" altLang="en-US"/>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112708" y="2225443"/>
            <a:ext cx="7090465" cy="1913424"/>
          </a:xfrm>
        </p:spPr>
        <p:txBody>
          <a:bodyPr/>
          <a:lstStyle>
            <a:lvl1pPr algn="l">
              <a:defRPr sz="4400" b="1" cap="none">
                <a:solidFill>
                  <a:schemeClr val="bg2">
                    <a:lumMod val="75000"/>
                    <a:lumOff val="25000"/>
                  </a:schemeClr>
                </a:solidFill>
                <a:latin typeface="メイリオ" panose="020B0604030504040204" pitchFamily="50" charset="-128"/>
                <a:ea typeface="メイリオ" panose="020B0604030504040204" pitchFamily="50" charset="-128"/>
              </a:defRPr>
            </a:lvl1pPr>
          </a:lstStyle>
          <a:p>
            <a:r>
              <a:rPr lang="ja-JP" altLang="en-US"/>
              <a:t>マスター タイトルの書式設定</a:t>
            </a:r>
            <a:endParaRPr lang="ja-JP" altLang="en-US" dirty="0"/>
          </a:p>
        </p:txBody>
      </p:sp>
      <p:sp>
        <p:nvSpPr>
          <p:cNvPr id="3" name="テキスト プレースホルダ 2"/>
          <p:cNvSpPr>
            <a:spLocks noGrp="1"/>
          </p:cNvSpPr>
          <p:nvPr>
            <p:ph type="body" idx="1"/>
          </p:nvPr>
        </p:nvSpPr>
        <p:spPr>
          <a:xfrm>
            <a:off x="2112708" y="4431965"/>
            <a:ext cx="7090465" cy="1501093"/>
          </a:xfrm>
        </p:spPr>
        <p:txBody>
          <a:bodyPr/>
          <a:lstStyle>
            <a:lvl1pPr marL="0" indent="0" algn="l">
              <a:buNone/>
              <a:defRPr sz="2600">
                <a:solidFill>
                  <a:schemeClr val="bg2">
                    <a:lumMod val="75000"/>
                    <a:lumOff val="25000"/>
                  </a:schemeClr>
                </a:solidFill>
                <a:latin typeface="メイリオ" panose="020B0604030504040204" pitchFamily="50" charset="-128"/>
                <a:ea typeface="メイリオ" panose="020B0604030504040204" pitchFamily="50" charset="-128"/>
              </a:defRPr>
            </a:lvl1pPr>
            <a:lvl2pPr marL="336271" indent="0">
              <a:buNone/>
              <a:defRPr sz="1300"/>
            </a:lvl2pPr>
            <a:lvl3pPr marL="672541" indent="0">
              <a:buNone/>
              <a:defRPr sz="1200"/>
            </a:lvl3pPr>
            <a:lvl4pPr marL="1008812" indent="0">
              <a:buNone/>
              <a:defRPr sz="1000"/>
            </a:lvl4pPr>
            <a:lvl5pPr marL="1345082" indent="0">
              <a:buNone/>
              <a:defRPr sz="1000"/>
            </a:lvl5pPr>
            <a:lvl6pPr marL="1681353" indent="0">
              <a:buNone/>
              <a:defRPr sz="1000"/>
            </a:lvl6pPr>
            <a:lvl7pPr marL="2017624" indent="0">
              <a:buNone/>
              <a:defRPr sz="1000"/>
            </a:lvl7pPr>
            <a:lvl8pPr marL="2353894" indent="0">
              <a:buNone/>
              <a:defRPr sz="1000"/>
            </a:lvl8pPr>
            <a:lvl9pPr marL="2690165" indent="0">
              <a:buNone/>
              <a:defRPr sz="1000"/>
            </a:lvl9pPr>
          </a:lstStyle>
          <a:p>
            <a:pPr lvl="0"/>
            <a:r>
              <a:rPr lang="ja-JP" altLang="en-US"/>
              <a:t>マスター テキストの書式設定</a:t>
            </a:r>
          </a:p>
        </p:txBody>
      </p:sp>
      <p:sp>
        <p:nvSpPr>
          <p:cNvPr id="4" name="Rectangle 5"/>
          <p:cNvSpPr>
            <a:spLocks noGrp="1" noChangeArrowheads="1"/>
          </p:cNvSpPr>
          <p:nvPr>
            <p:ph type="sldNum" sz="quarter" idx="10"/>
          </p:nvPr>
        </p:nvSpPr>
        <p:spPr>
          <a:ln/>
        </p:spPr>
        <p:txBody>
          <a:bodyPr/>
          <a:lstStyle>
            <a:lvl1pPr>
              <a:defRPr/>
            </a:lvl1pPr>
          </a:lstStyle>
          <a:p>
            <a:fld id="{32A7F7E3-2EA5-4E0E-99DF-9D27F789031C}" type="slidenum">
              <a:rPr lang="ja-JP" altLang="en-US"/>
              <a:pPr/>
              <a:t>‹#›</a:t>
            </a:fld>
            <a:endParaRPr lang="en-US" altLang="ja-JP"/>
          </a:p>
        </p:txBody>
      </p:sp>
      <p:sp>
        <p:nvSpPr>
          <p:cNvPr id="5" name="正方形/長方形 4"/>
          <p:cNvSpPr/>
          <p:nvPr userDrawn="1"/>
        </p:nvSpPr>
        <p:spPr bwMode="auto">
          <a:xfrm>
            <a:off x="0" y="0"/>
            <a:ext cx="9906000" cy="1128884"/>
          </a:xfrm>
          <a:prstGeom prst="rect">
            <a:avLst/>
          </a:prstGeom>
          <a:solidFill>
            <a:srgbClr val="FFFFFF"/>
          </a:solidFill>
          <a:ln w="38100" cap="sq" cmpd="sng" algn="ctr">
            <a:solidFill>
              <a:schemeClr val="tx1"/>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a:ln>
                <a:noFill/>
              </a:ln>
              <a:solidFill>
                <a:schemeClr val="tx1"/>
              </a:solidFill>
              <a:effectLst/>
              <a:latin typeface="ＤＦＧ華康ゴシック体W5" pitchFamily="50" charset="-128"/>
              <a:ea typeface="ＤＦＧ華康ゴシック体W5" pitchFamily="50" charset="-128"/>
            </a:endParaRPr>
          </a:p>
        </p:txBody>
      </p:sp>
      <p:sp>
        <p:nvSpPr>
          <p:cNvPr id="11" name="正方形/長方形 10"/>
          <p:cNvSpPr/>
          <p:nvPr userDrawn="1"/>
        </p:nvSpPr>
        <p:spPr bwMode="auto">
          <a:xfrm>
            <a:off x="1752600" y="2198705"/>
            <a:ext cx="154210" cy="3744895"/>
          </a:xfrm>
          <a:prstGeom prst="rect">
            <a:avLst/>
          </a:prstGeom>
          <a:solidFill>
            <a:schemeClr val="accent2"/>
          </a:solidFill>
          <a:ln w="38100" cap="sq" cmpd="sng" algn="ctr">
            <a:solidFill>
              <a:schemeClr val="accent2"/>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a:ln>
                <a:noFill/>
              </a:ln>
              <a:solidFill>
                <a:schemeClr val="tx1"/>
              </a:solidFill>
              <a:effectLst/>
              <a:latin typeface="ＤＦＧ華康ゴシック体W5" pitchFamily="50" charset="-128"/>
              <a:ea typeface="ＤＦＧ華康ゴシック体W5" pitchFamily="50" charset="-128"/>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_横">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ja-JP" altLang="en-US" dirty="0"/>
          </a:p>
        </p:txBody>
      </p:sp>
      <p:sp>
        <p:nvSpPr>
          <p:cNvPr id="3" name="コンテンツ プレースホルダ 2"/>
          <p:cNvSpPr>
            <a:spLocks noGrp="1"/>
          </p:cNvSpPr>
          <p:nvPr>
            <p:ph sz="half" idx="1"/>
          </p:nvPr>
        </p:nvSpPr>
        <p:spPr>
          <a:xfrm>
            <a:off x="351414" y="1322775"/>
            <a:ext cx="4515242"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コンテンツ プレースホルダ 3"/>
          <p:cNvSpPr>
            <a:spLocks noGrp="1"/>
          </p:cNvSpPr>
          <p:nvPr>
            <p:ph sz="half" idx="2"/>
          </p:nvPr>
        </p:nvSpPr>
        <p:spPr>
          <a:xfrm>
            <a:off x="4982586" y="1322775"/>
            <a:ext cx="4515243"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_縦">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ja-JP" altLang="en-US" dirty="0"/>
          </a:p>
        </p:txBody>
      </p:sp>
      <p:sp>
        <p:nvSpPr>
          <p:cNvPr id="3" name="コンテンツ プレースホルダ 2"/>
          <p:cNvSpPr>
            <a:spLocks noGrp="1"/>
          </p:cNvSpPr>
          <p:nvPr>
            <p:ph sz="half" idx="1"/>
          </p:nvPr>
        </p:nvSpPr>
        <p:spPr>
          <a:xfrm>
            <a:off x="315789" y="1143000"/>
            <a:ext cx="9183247" cy="2514600"/>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315789" y="3810001"/>
            <a:ext cx="9182040" cy="2601128"/>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5"/>
          <p:cNvSpPr>
            <a:spLocks noGrp="1" noChangeArrowheads="1"/>
          </p:cNvSpPr>
          <p:nvPr>
            <p:ph type="sldNum" sz="quarter" idx="10"/>
          </p:nvPr>
        </p:nvSpPr>
        <p:spPr>
          <a:ln/>
        </p:spPr>
        <p:txBody>
          <a:bodyPr/>
          <a:lstStyle>
            <a:lvl1pPr>
              <a:defRPr/>
            </a:lvl1pPr>
          </a:lstStyle>
          <a:p>
            <a:fld id="{889EB0C9-E24B-463D-BB62-FF98DEA61778}" type="slidenum">
              <a:rPr lang="ja-JP" altLang="en-US"/>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fld id="{93D94DB2-09C9-4810-9F23-4FAAE8E978D7}" type="slidenum">
              <a:rPr lang="ja-JP" altLang="en-US"/>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最後のページ">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fld id="{4AB2DD74-10E0-4AB2-B6D0-27B412D7252C}" type="slidenum">
              <a:rPr lang="ja-JP" altLang="en-US" smtClean="0"/>
              <a:pPr/>
              <a:t>‹#›</a:t>
            </a:fld>
            <a:endParaRPr lang="en-US" altLang="ja-JP"/>
          </a:p>
        </p:txBody>
      </p:sp>
      <p:pic>
        <p:nvPicPr>
          <p:cNvPr id="4"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7945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4697" y="169366"/>
            <a:ext cx="9134339" cy="585081"/>
          </a:xfrm>
        </p:spPr>
        <p:txBody>
          <a:bodyPr/>
          <a:lstStyle/>
          <a:p>
            <a:r>
              <a:rPr lang="ja-JP" altLang="en-US"/>
              <a:t>マスター タイトルの書式設定</a:t>
            </a:r>
          </a:p>
        </p:txBody>
      </p:sp>
      <p:sp>
        <p:nvSpPr>
          <p:cNvPr id="3" name="コンテンツ プレースホルダ 2"/>
          <p:cNvSpPr>
            <a:spLocks noGrp="1"/>
          </p:cNvSpPr>
          <p:nvPr>
            <p:ph sz="half" idx="1"/>
          </p:nvPr>
        </p:nvSpPr>
        <p:spPr>
          <a:xfrm>
            <a:off x="351414" y="1272626"/>
            <a:ext cx="4515242" cy="513850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982586" y="1272626"/>
            <a:ext cx="4515243" cy="24572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4982586" y="3930482"/>
            <a:ext cx="4515243" cy="248064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5"/>
          <p:cNvSpPr>
            <a:spLocks noGrp="1" noChangeArrowheads="1"/>
          </p:cNvSpPr>
          <p:nvPr>
            <p:ph type="sldNum" sz="quarter" idx="10"/>
          </p:nvPr>
        </p:nvSpPr>
        <p:spPr>
          <a:ln/>
        </p:spPr>
        <p:txBody>
          <a:bodyPr/>
          <a:lstStyle>
            <a:lvl1pPr>
              <a:defRPr/>
            </a:lvl1pPr>
          </a:lstStyle>
          <a:p>
            <a:fld id="{A6652962-3989-4FF4-990D-68B87D3CA273}" type="slidenum">
              <a:rPr lang="ja-JP" altLang="en-US"/>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13871" name="Rectangle 15"/>
          <p:cNvSpPr>
            <a:spLocks noChangeArrowheads="1"/>
          </p:cNvSpPr>
          <p:nvPr/>
        </p:nvSpPr>
        <p:spPr bwMode="auto">
          <a:xfrm>
            <a:off x="0" y="1"/>
            <a:ext cx="9906000" cy="228599"/>
          </a:xfrm>
          <a:prstGeom prst="rect">
            <a:avLst/>
          </a:prstGeom>
          <a:solidFill>
            <a:schemeClr val="accent2"/>
          </a:solidFill>
          <a:ln>
            <a:solidFill>
              <a:schemeClr val="accent2"/>
            </a:solidFill>
            <a:headEnd type="none" w="sm" len="sm"/>
            <a:tailEnd type="none" w="sm" len="sm"/>
          </a:ln>
          <a:effectLst/>
        </p:spPr>
        <p:style>
          <a:lnRef idx="1">
            <a:schemeClr val="accent3"/>
          </a:lnRef>
          <a:fillRef idx="3">
            <a:schemeClr val="accent3"/>
          </a:fillRef>
          <a:effectRef idx="2">
            <a:schemeClr val="accent3"/>
          </a:effectRef>
          <a:fontRef idx="minor">
            <a:schemeClr val="lt1"/>
          </a:fontRef>
        </p:style>
        <p:txBody>
          <a:bodyPr wrap="none" lIns="67254" tIns="33627" rIns="67254" bIns="33627" anchor="ctr"/>
          <a:lstStyle/>
          <a:p>
            <a:pPr algn="r">
              <a:defRPr/>
            </a:pPr>
            <a:r>
              <a:rPr lang="ja-JP" altLang="en-US" sz="1200" b="1" i="0" dirty="0">
                <a:latin typeface="メイリオ"/>
                <a:ea typeface="メイリオ"/>
                <a:cs typeface="メイリオ"/>
              </a:rPr>
              <a:t>オープン＆ビッグデータ活用・地方創生推進機構</a:t>
            </a:r>
            <a:endParaRPr lang="en-US" altLang="ja-JP" sz="1200" b="1" i="0" dirty="0">
              <a:latin typeface="メイリオ"/>
              <a:ea typeface="メイリオ"/>
              <a:cs typeface="メイリオ"/>
            </a:endParaRPr>
          </a:p>
        </p:txBody>
      </p:sp>
      <p:sp>
        <p:nvSpPr>
          <p:cNvPr id="1913859" name="Line 3"/>
          <p:cNvSpPr>
            <a:spLocks noChangeShapeType="1"/>
          </p:cNvSpPr>
          <p:nvPr/>
        </p:nvSpPr>
        <p:spPr bwMode="auto">
          <a:xfrm>
            <a:off x="0" y="6576804"/>
            <a:ext cx="9906000" cy="0"/>
          </a:xfrm>
          <a:prstGeom prst="line">
            <a:avLst/>
          </a:prstGeom>
          <a:noFill/>
          <a:ln w="12700" cap="sq" cmpd="sng" algn="ctr">
            <a:solidFill>
              <a:srgbClr val="404040"/>
            </a:solidFill>
            <a:prstDash val="solid"/>
            <a:round/>
            <a:headEnd type="none" w="sm" len="sm"/>
            <a:tailEnd type="none" w="sm" len="sm"/>
          </a:ln>
          <a:effectLst/>
        </p:spPr>
        <p:txBody>
          <a:bodyPr wrap="none" lIns="67254" tIns="33627" rIns="67254" bIns="33627" anchor="ctr"/>
          <a:lstStyle/>
          <a:p>
            <a:pPr>
              <a:defRPr/>
            </a:pPr>
            <a:endParaRPr lang="ja-JP" altLang="en-US"/>
          </a:p>
        </p:txBody>
      </p:sp>
      <p:sp>
        <p:nvSpPr>
          <p:cNvPr id="1028" name="Rectangle 4"/>
          <p:cNvSpPr>
            <a:spLocks noGrp="1" noChangeArrowheads="1"/>
          </p:cNvSpPr>
          <p:nvPr>
            <p:ph type="body" idx="1"/>
          </p:nvPr>
        </p:nvSpPr>
        <p:spPr bwMode="auto">
          <a:xfrm>
            <a:off x="351414" y="1143000"/>
            <a:ext cx="9146415" cy="5268127"/>
          </a:xfrm>
          <a:prstGeom prst="rect">
            <a:avLst/>
          </a:prstGeom>
          <a:noFill/>
          <a:ln w="9525">
            <a:noFill/>
            <a:miter lim="800000"/>
            <a:headEnd/>
            <a:tailEnd/>
          </a:ln>
        </p:spPr>
        <p:txBody>
          <a:bodyPr vert="horz" wrap="square" lIns="0" tIns="33622" rIns="0" bIns="33622" numCol="1" anchor="t" anchorCtr="0" compatLnSpc="1">
            <a:prstTxWarp prst="textNoShape">
              <a:avLst/>
            </a:prstTxWarp>
            <a:normAutofit/>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913861" name="Rectangle 5"/>
          <p:cNvSpPr>
            <a:spLocks noGrp="1" noChangeArrowheads="1"/>
          </p:cNvSpPr>
          <p:nvPr>
            <p:ph type="sldNum" sz="quarter" idx="4"/>
          </p:nvPr>
        </p:nvSpPr>
        <p:spPr bwMode="auto">
          <a:xfrm>
            <a:off x="9499036" y="6602804"/>
            <a:ext cx="406964" cy="255197"/>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lgn="r">
              <a:defRPr kumimoji="1" sz="1100">
                <a:solidFill>
                  <a:srgbClr val="336699"/>
                </a:solidFill>
                <a:latin typeface="Arial" charset="0"/>
                <a:ea typeface="굴림" pitchFamily="34" charset="-127"/>
              </a:defRPr>
            </a:lvl1pPr>
          </a:lstStyle>
          <a:p>
            <a:fld id="{4AB2DD74-10E0-4AB2-B6D0-27B412D7252C}" type="slidenum">
              <a:rPr lang="ja-JP" altLang="en-US" smtClean="0"/>
              <a:pPr/>
              <a:t>‹#›</a:t>
            </a:fld>
            <a:endParaRPr lang="en-US" altLang="ja-JP"/>
          </a:p>
        </p:txBody>
      </p:sp>
      <p:sp>
        <p:nvSpPr>
          <p:cNvPr id="1030" name="Rectangle 6"/>
          <p:cNvSpPr>
            <a:spLocks noGrp="1" noChangeArrowheads="1"/>
          </p:cNvSpPr>
          <p:nvPr>
            <p:ph type="title"/>
          </p:nvPr>
        </p:nvSpPr>
        <p:spPr bwMode="auto">
          <a:xfrm>
            <a:off x="387642" y="304800"/>
            <a:ext cx="9134339" cy="581715"/>
          </a:xfrm>
          <a:prstGeom prst="rect">
            <a:avLst/>
          </a:prstGeom>
          <a:noFill/>
          <a:ln w="9525">
            <a:noFill/>
            <a:miter lim="800000"/>
            <a:headEnd/>
            <a:tailEnd/>
          </a:ln>
        </p:spPr>
        <p:txBody>
          <a:bodyPr vert="horz" wrap="square" lIns="0" tIns="0" rIns="0" bIns="0" numCol="1" anchor="ctr" anchorCtr="0" compatLnSpc="1">
            <a:prstTxWarp prst="textNoShape">
              <a:avLst/>
            </a:prstTxWarp>
            <a:normAutofit/>
          </a:bodyPr>
          <a:lstStyle/>
          <a:p>
            <a:pPr lvl="0"/>
            <a:r>
              <a:rPr lang="ja-JP" altLang="en-US" dirty="0"/>
              <a:t>マスタ タイトルの書式設定</a:t>
            </a:r>
          </a:p>
        </p:txBody>
      </p:sp>
      <p:sp>
        <p:nvSpPr>
          <p:cNvPr id="1913873" name="Text Box 17"/>
          <p:cNvSpPr txBox="1">
            <a:spLocks noChangeArrowheads="1"/>
          </p:cNvSpPr>
          <p:nvPr/>
        </p:nvSpPr>
        <p:spPr bwMode="auto">
          <a:xfrm>
            <a:off x="252420" y="6638448"/>
            <a:ext cx="5767171" cy="221799"/>
          </a:xfrm>
          <a:prstGeom prst="rect">
            <a:avLst/>
          </a:prstGeom>
          <a:noFill/>
          <a:ln w="12700" cap="sq">
            <a:noFill/>
            <a:miter lim="800000"/>
            <a:headEnd type="none" w="sm" len="sm"/>
            <a:tailEnd type="none" w="sm" len="sm"/>
          </a:ln>
          <a:effectLst/>
        </p:spPr>
        <p:txBody>
          <a:bodyPr wrap="none" lIns="67254" tIns="33627" rIns="67254" bIns="33627">
            <a:spAutoFit/>
          </a:bodyPr>
          <a:lstStyle/>
          <a:p>
            <a:pPr algn="l">
              <a:defRPr/>
            </a:pPr>
            <a:r>
              <a:rPr lang="en-US" altLang="ja-JP" sz="1000" b="1" dirty="0">
                <a:solidFill>
                  <a:srgbClr val="353535"/>
                </a:solidFill>
                <a:latin typeface="Arial" charset="0"/>
              </a:rPr>
              <a:t>© 2018 Vitalizing Local Economy Organization by Open data &amp; Big data</a:t>
            </a:r>
            <a:r>
              <a:rPr lang="en-US" altLang="ja-JP" sz="1000" b="1" baseline="0" dirty="0">
                <a:solidFill>
                  <a:srgbClr val="353535"/>
                </a:solidFill>
                <a:latin typeface="Arial" charset="0"/>
              </a:rPr>
              <a:t>.</a:t>
            </a:r>
            <a:r>
              <a:rPr lang="en-US" altLang="ja-JP" sz="1000" b="1" dirty="0">
                <a:solidFill>
                  <a:srgbClr val="353535"/>
                </a:solidFill>
                <a:latin typeface="Arial" charset="0"/>
              </a:rPr>
              <a:t> All Rights Reserved.</a:t>
            </a:r>
          </a:p>
        </p:txBody>
      </p:sp>
      <p:sp>
        <p:nvSpPr>
          <p:cNvPr id="9" name="Line 3"/>
          <p:cNvSpPr>
            <a:spLocks noChangeShapeType="1"/>
          </p:cNvSpPr>
          <p:nvPr/>
        </p:nvSpPr>
        <p:spPr bwMode="auto">
          <a:xfrm>
            <a:off x="0" y="990600"/>
            <a:ext cx="9906000" cy="0"/>
          </a:xfrm>
          <a:prstGeom prst="line">
            <a:avLst/>
          </a:prstGeom>
          <a:noFill/>
          <a:ln w="12700" cap="sq" cmpd="sng" algn="ctr">
            <a:solidFill>
              <a:schemeClr val="bg2">
                <a:lumMod val="75000"/>
                <a:lumOff val="25000"/>
              </a:schemeClr>
            </a:solidFill>
            <a:prstDash val="solid"/>
            <a:round/>
            <a:headEnd type="none" w="sm" len="sm"/>
            <a:tailEnd type="none" w="sm" len="sm"/>
          </a:ln>
          <a:effectLst/>
        </p:spPr>
        <p:txBody>
          <a:bodyPr wrap="none" lIns="67254" tIns="33627" rIns="67254" bIns="33627" anchor="ctr"/>
          <a:lstStyle/>
          <a:p>
            <a:pPr>
              <a:defRPr/>
            </a:pPr>
            <a:endParaRPr lang="ja-JP" altLang="en-US"/>
          </a:p>
        </p:txBody>
      </p:sp>
    </p:spTree>
  </p:cSld>
  <p:clrMap bg1="dk2" tx1="lt1" bg2="dk1" tx2="lt2" accent1="accent1" accent2="accent2" accent3="accent3" accent4="accent4" accent5="accent5" accent6="accent6" hlink="hlink" folHlink="folHlink"/>
  <p:sldLayoutIdLst>
    <p:sldLayoutId id="2147483688" r:id="rId1"/>
    <p:sldLayoutId id="2147483672" r:id="rId2"/>
    <p:sldLayoutId id="2147483673" r:id="rId3"/>
    <p:sldLayoutId id="2147483674" r:id="rId4"/>
    <p:sldLayoutId id="2147483689" r:id="rId5"/>
    <p:sldLayoutId id="2147483676" r:id="rId6"/>
    <p:sldLayoutId id="2147483677" r:id="rId7"/>
    <p:sldLayoutId id="2147483706" r:id="rId8"/>
    <p:sldLayoutId id="2147483684" r:id="rId9"/>
  </p:sldLayoutIdLst>
  <p:hf hdr="0" ftr="0" dt="0"/>
  <p:txStyles>
    <p:titleStyle>
      <a:lvl1pPr algn="l" defTabSz="972616" rtl="0" eaLnBrk="1" fontAlgn="base" hangingPunct="1">
        <a:spcBef>
          <a:spcPct val="0"/>
        </a:spcBef>
        <a:spcAft>
          <a:spcPct val="0"/>
        </a:spcAft>
        <a:defRPr kumimoji="1" sz="2600" b="1" baseline="0">
          <a:solidFill>
            <a:schemeClr val="bg2">
              <a:lumMod val="75000"/>
              <a:lumOff val="25000"/>
            </a:schemeClr>
          </a:solidFill>
          <a:latin typeface="メイリオ" panose="020B0604030504040204" pitchFamily="50" charset="-128"/>
          <a:ea typeface="メイリオ" panose="020B0604030504040204" pitchFamily="50" charset="-128"/>
          <a:cs typeface="+mj-cs"/>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p:titleStyle>
    <p:bodyStyle>
      <a:lvl1pPr marL="326930" indent="-326930" algn="l" defTabSz="972616" rtl="0" eaLnBrk="1" fontAlgn="base" hangingPunct="1">
        <a:spcBef>
          <a:spcPct val="50000"/>
        </a:spcBef>
        <a:spcAft>
          <a:spcPct val="0"/>
        </a:spcAft>
        <a:buClr>
          <a:schemeClr val="accent2"/>
        </a:buClr>
        <a:buFont typeface="平成明朝" pitchFamily="17" charset="-128"/>
        <a:buChar char="■"/>
        <a:tabLst>
          <a:tab pos="775291" algn="l"/>
        </a:tabLst>
        <a:defRPr kumimoji="1" sz="2100" b="0" i="0" baseline="0">
          <a:solidFill>
            <a:srgbClr val="464646"/>
          </a:solidFill>
          <a:latin typeface="メイリオ" pitchFamily="50" charset="-128"/>
          <a:ea typeface="メイリオ"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p:bodyStyle>
    <p:otherStyle>
      <a:defPPr>
        <a:defRPr lang="ja-JP"/>
      </a:defPPr>
      <a:lvl1pPr marL="0" algn="l" defTabSz="672541" rtl="0" eaLnBrk="1" latinLnBrk="0" hangingPunct="1">
        <a:defRPr kumimoji="1" sz="1300" kern="1200">
          <a:solidFill>
            <a:schemeClr val="tx1"/>
          </a:solidFill>
          <a:latin typeface="+mn-lt"/>
          <a:ea typeface="+mn-ea"/>
          <a:cs typeface="+mn-cs"/>
        </a:defRPr>
      </a:lvl1pPr>
      <a:lvl2pPr marL="336271" algn="l" defTabSz="672541" rtl="0" eaLnBrk="1" latinLnBrk="0" hangingPunct="1">
        <a:defRPr kumimoji="1" sz="1300" kern="1200">
          <a:solidFill>
            <a:schemeClr val="tx1"/>
          </a:solidFill>
          <a:latin typeface="+mn-lt"/>
          <a:ea typeface="+mn-ea"/>
          <a:cs typeface="+mn-cs"/>
        </a:defRPr>
      </a:lvl2pPr>
      <a:lvl3pPr marL="672541" algn="l" defTabSz="672541" rtl="0" eaLnBrk="1" latinLnBrk="0" hangingPunct="1">
        <a:defRPr kumimoji="1" sz="1300" kern="1200">
          <a:solidFill>
            <a:schemeClr val="tx1"/>
          </a:solidFill>
          <a:latin typeface="+mn-lt"/>
          <a:ea typeface="+mn-ea"/>
          <a:cs typeface="+mn-cs"/>
        </a:defRPr>
      </a:lvl3pPr>
      <a:lvl4pPr marL="1008812" algn="l" defTabSz="672541" rtl="0" eaLnBrk="1" latinLnBrk="0" hangingPunct="1">
        <a:defRPr kumimoji="1" sz="1300" kern="1200">
          <a:solidFill>
            <a:schemeClr val="tx1"/>
          </a:solidFill>
          <a:latin typeface="+mn-lt"/>
          <a:ea typeface="+mn-ea"/>
          <a:cs typeface="+mn-cs"/>
        </a:defRPr>
      </a:lvl4pPr>
      <a:lvl5pPr marL="1345082" algn="l" defTabSz="672541" rtl="0" eaLnBrk="1" latinLnBrk="0" hangingPunct="1">
        <a:defRPr kumimoji="1" sz="1300" kern="1200">
          <a:solidFill>
            <a:schemeClr val="tx1"/>
          </a:solidFill>
          <a:latin typeface="+mn-lt"/>
          <a:ea typeface="+mn-ea"/>
          <a:cs typeface="+mn-cs"/>
        </a:defRPr>
      </a:lvl5pPr>
      <a:lvl6pPr marL="1681353" algn="l" defTabSz="672541" rtl="0" eaLnBrk="1" latinLnBrk="0" hangingPunct="1">
        <a:defRPr kumimoji="1" sz="1300" kern="1200">
          <a:solidFill>
            <a:schemeClr val="tx1"/>
          </a:solidFill>
          <a:latin typeface="+mn-lt"/>
          <a:ea typeface="+mn-ea"/>
          <a:cs typeface="+mn-cs"/>
        </a:defRPr>
      </a:lvl6pPr>
      <a:lvl7pPr marL="2017624" algn="l" defTabSz="672541" rtl="0" eaLnBrk="1" latinLnBrk="0" hangingPunct="1">
        <a:defRPr kumimoji="1" sz="1300" kern="1200">
          <a:solidFill>
            <a:schemeClr val="tx1"/>
          </a:solidFill>
          <a:latin typeface="+mn-lt"/>
          <a:ea typeface="+mn-ea"/>
          <a:cs typeface="+mn-cs"/>
        </a:defRPr>
      </a:lvl7pPr>
      <a:lvl8pPr marL="2353894" algn="l" defTabSz="672541" rtl="0" eaLnBrk="1" latinLnBrk="0" hangingPunct="1">
        <a:defRPr kumimoji="1" sz="1300" kern="1200">
          <a:solidFill>
            <a:schemeClr val="tx1"/>
          </a:solidFill>
          <a:latin typeface="+mn-lt"/>
          <a:ea typeface="+mn-ea"/>
          <a:cs typeface="+mn-cs"/>
        </a:defRPr>
      </a:lvl8pPr>
      <a:lvl9pPr marL="2690165" algn="l" defTabSz="672541" rtl="0" eaLnBrk="1" latinLnBrk="0" hangingPunct="1">
        <a:defRPr kumimoji="1"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800" dirty="0">
                <a:latin typeface="+mj-ea"/>
              </a:rPr>
              <a:t>給付金情報の</a:t>
            </a:r>
            <a:r>
              <a:rPr lang="ja-JP" altLang="en-US" sz="2800">
                <a:latin typeface="+mj-ea"/>
              </a:rPr>
              <a:t>前回振り返り</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a:t>
            </a:fld>
            <a:endParaRPr lang="en-US" altLang="ja-JP"/>
          </a:p>
        </p:txBody>
      </p:sp>
      <p:sp>
        <p:nvSpPr>
          <p:cNvPr id="6" name="正方形/長方形 5"/>
          <p:cNvSpPr/>
          <p:nvPr/>
        </p:nvSpPr>
        <p:spPr>
          <a:xfrm>
            <a:off x="243001" y="1124744"/>
            <a:ext cx="9395454" cy="5297958"/>
          </a:xfrm>
          <a:prstGeom prst="rect">
            <a:avLst/>
          </a:prstGeom>
        </p:spPr>
        <p:txBody>
          <a:bodyPr wrap="square">
            <a:noAutofit/>
          </a:bodyPr>
          <a:lstStyle/>
          <a:p>
            <a:pPr algn="l" fontAlgn="auto" latinLnBrk="0">
              <a:spcBef>
                <a:spcPts val="0"/>
              </a:spcBef>
              <a:spcAft>
                <a:spcPts val="0"/>
              </a:spcAft>
            </a:pPr>
            <a:r>
              <a:rPr kumimoji="1"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１．オープンガバメント推進協議会・室蘭市フォーマットについて</a:t>
            </a:r>
            <a:endParaRPr kumimoji="1"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44500" indent="-82550" algn="l" fontAlgn="auto" latinLnBrk="0">
              <a:spcBef>
                <a:spcPts val="0"/>
              </a:spcBef>
              <a:spcAft>
                <a:spcPts val="0"/>
              </a:spcAft>
            </a:pPr>
            <a:r>
              <a:rPr kumimoji="1"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・オープンガバメント推進協議会の室蘭市、日南市、浜松市は</a:t>
            </a:r>
            <a:r>
              <a:rPr kumimoji="1" lang="en-US" altLang="ja-JP"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Zaim</a:t>
            </a:r>
            <a:r>
              <a:rPr kumimoji="1"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と協議を行って共通フォーマットを作成し、給付金情報を公開している。今後、千葉市も共通フォーマットに対応する予定。</a:t>
            </a:r>
            <a:endParaRPr kumimoji="1"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44500" indent="-82550" algn="l" fontAlgn="auto" latinLnBrk="0">
              <a:spcBef>
                <a:spcPts val="0"/>
              </a:spcBef>
              <a:spcAft>
                <a:spcPts val="0"/>
              </a:spcAft>
            </a:pPr>
            <a:r>
              <a:rPr kumimoji="1"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・共通フォーマットは、全庁の給付金情報を対象とし、個人向け給付金を扱っている。法人向けは含めていない。</a:t>
            </a:r>
            <a:endParaRPr kumimoji="1"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44500" indent="-82550" algn="l" fontAlgn="auto" latinLnBrk="0">
              <a:spcBef>
                <a:spcPts val="0"/>
              </a:spcBef>
              <a:spcAft>
                <a:spcPts val="0"/>
              </a:spcAft>
            </a:pPr>
            <a:r>
              <a:rPr kumimoji="1"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・各部署でのデータ収集・整理などの負担を軽減するため、できる限りシンプルなフォーマットにしている。詳細は制度ごとの</a:t>
            </a:r>
            <a:r>
              <a:rPr kumimoji="1"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web</a:t>
            </a:r>
            <a:r>
              <a:rPr kumimoji="1"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ページを参照いただくことを想定。</a:t>
            </a:r>
            <a:endParaRPr kumimoji="1"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l" fontAlgn="auto" latinLnBrk="0">
              <a:spcBef>
                <a:spcPts val="0"/>
              </a:spcBef>
              <a:spcAft>
                <a:spcPts val="0"/>
              </a:spcAft>
            </a:pPr>
            <a:endParaRPr kumimoji="1"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l" fontAlgn="auto" latinLnBrk="0">
              <a:spcBef>
                <a:spcPts val="0"/>
              </a:spcBef>
              <a:spcAft>
                <a:spcPts val="0"/>
              </a:spcAft>
            </a:pPr>
            <a:r>
              <a:rPr kumimoji="1"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a:t>
            </a:r>
            <a:r>
              <a:rPr kumimoji="1" lang="en-US" altLang="ja-JP" sz="2000" b="1"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Zaim</a:t>
            </a:r>
            <a:r>
              <a:rPr kumimoji="1"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の給付金情報の活用状況について</a:t>
            </a:r>
            <a:endParaRPr kumimoji="1"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44500" indent="-82550" algn="l" fontAlgn="auto" latinLnBrk="0">
              <a:spcBef>
                <a:spcPts val="0"/>
              </a:spcBef>
              <a:spcAft>
                <a:spcPts val="0"/>
              </a:spcAft>
            </a:pPr>
            <a:r>
              <a:rPr kumimoji="1"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Zaim</a:t>
            </a:r>
            <a:r>
              <a:rPr kumimoji="1"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の家計簿アプリでは、「わたしの給付金」として、個人のプロフィールに応じて受けられる可能性がある給付金を示す機能を提供している。</a:t>
            </a:r>
            <a:endParaRPr kumimoji="1"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44500" indent="-82550" algn="l" fontAlgn="auto" latinLnBrk="0">
              <a:spcBef>
                <a:spcPts val="0"/>
              </a:spcBef>
              <a:spcAft>
                <a:spcPts val="0"/>
              </a:spcAft>
            </a:pPr>
            <a:r>
              <a:rPr kumimoji="1"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・従来は</a:t>
            </a:r>
            <a:r>
              <a:rPr kumimoji="1"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HP</a:t>
            </a:r>
            <a:r>
              <a:rPr kumimoji="1"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などから人手で制度情報を収集していて、多大な負担がかかっていた。</a:t>
            </a:r>
            <a:endParaRPr kumimoji="1"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44500" indent="-82550" algn="l" fontAlgn="auto" latinLnBrk="0">
              <a:spcBef>
                <a:spcPts val="0"/>
              </a:spcBef>
              <a:spcAft>
                <a:spcPts val="0"/>
              </a:spcAft>
            </a:pPr>
            <a:r>
              <a:rPr kumimoji="1"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室蘭市、日南市、浜松市では共通フォーマットで給付金情報を提供してもらい、それらを自動インポートする仕組みを取っている。データ収集作業の負担軽減を図っており、今後は他自治体にも共通フォーマットが普及することを期待している。</a:t>
            </a:r>
            <a:endParaRPr kumimoji="1"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61950" algn="l" fontAlgn="auto" latinLnBrk="0">
              <a:spcBef>
                <a:spcPts val="0"/>
              </a:spcBef>
              <a:spcAft>
                <a:spcPts val="0"/>
              </a:spcAft>
            </a:pPr>
            <a:endParaRPr kumimoji="1"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61950" algn="l" fontAlgn="auto" latinLnBrk="0">
              <a:spcBef>
                <a:spcPts val="0"/>
              </a:spcBef>
              <a:spcAft>
                <a:spcPts val="0"/>
              </a:spcAft>
            </a:pPr>
            <a:endParaRPr kumimoji="1"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3663" indent="-93663" algn="l" fontAlgn="auto" latinLnBrk="0">
              <a:spcBef>
                <a:spcPts val="0"/>
              </a:spcBef>
              <a:spcAft>
                <a:spcPts val="0"/>
              </a:spcAft>
            </a:pPr>
            <a:endParaRPr kumimoji="1"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gn="l" fontAlgn="auto" latinLnBrk="0">
              <a:spcBef>
                <a:spcPts val="0"/>
              </a:spcBef>
              <a:spcAft>
                <a:spcPts val="0"/>
              </a:spcAft>
            </a:pPr>
            <a:endParaRPr kumimoji="1"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gn="l" fontAlgn="auto" latinLnBrk="0">
              <a:spcBef>
                <a:spcPts val="0"/>
              </a:spcBef>
              <a:spcAft>
                <a:spcPts val="0"/>
              </a:spcAft>
            </a:pPr>
            <a:r>
              <a:rPr kumimoji="1"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a:extLst>
              <a:ext uri="{FF2B5EF4-FFF2-40B4-BE49-F238E27FC236}">
                <a16:creationId xmlns:a16="http://schemas.microsoft.com/office/drawing/2014/main" id="{D4864FA4-99DB-4975-82A5-1B61D8CC5C0A}"/>
              </a:ext>
            </a:extLst>
          </p:cNvPr>
          <p:cNvSpPr txBox="1"/>
          <p:nvPr/>
        </p:nvSpPr>
        <p:spPr>
          <a:xfrm>
            <a:off x="8335128" y="410991"/>
            <a:ext cx="1296144" cy="369332"/>
          </a:xfrm>
          <a:prstGeom prst="rect">
            <a:avLst/>
          </a:prstGeom>
          <a:noFill/>
          <a:ln>
            <a:solidFill>
              <a:schemeClr val="bg2"/>
            </a:solidFill>
          </a:ln>
        </p:spPr>
        <p:txBody>
          <a:bodyPr wrap="square" rtlCol="0">
            <a:spAutoFit/>
          </a:bodyPr>
          <a:lstStyle/>
          <a:p>
            <a:r>
              <a:rPr kumimoji="1" lang="ja-JP" altLang="en-US"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資料</a:t>
            </a:r>
            <a:r>
              <a:rPr kumimoji="1" lang="en-US" altLang="ja-JP">
                <a:solidFill>
                  <a:schemeClr val="bg2"/>
                </a:solidFill>
                <a:latin typeface="Meiryo UI" panose="020B0604030504040204" pitchFamily="50" charset="-128"/>
                <a:ea typeface="Meiryo UI" panose="020B0604030504040204" pitchFamily="50" charset="-128"/>
                <a:cs typeface="Meiryo UI" panose="020B0604030504040204" pitchFamily="50" charset="-128"/>
              </a:rPr>
              <a:t>3</a:t>
            </a:r>
            <a:endParaRPr kumimoji="1" lang="ja-JP" altLang="en-US"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787721677"/>
      </p:ext>
    </p:extLst>
  </p:cSld>
  <p:clrMapOvr>
    <a:masterClrMapping/>
  </p:clrMapOvr>
</p:sld>
</file>

<file path=ppt/theme/theme1.xml><?xml version="1.0" encoding="utf-8"?>
<a:theme xmlns:a="http://schemas.openxmlformats.org/drawingml/2006/main" name="VLEDパワポ基本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Helvetica Neue Medium"/>
        <a:ea typeface="メイリオ"/>
        <a:cs typeface="ＤＦＧ平成ゴシック体W7"/>
      </a:majorFont>
      <a:minorFont>
        <a:latin typeface="Arial"/>
        <a:ea typeface="メイリオ"/>
        <a:cs typeface="ＤＦＧ平成ゴシック体W7"/>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lnDef>
    <a:txDef>
      <a:spPr>
        <a:noFill/>
      </a:spPr>
      <a:bodyPr wrap="square" rtlCol="0">
        <a:spAutoFit/>
      </a:bodyPr>
      <a:lstStyle>
        <a:defPPr algn="l">
          <a:defRPr kumimoji="1" dirty="0" smtClean="0">
            <a:solidFill>
              <a:schemeClr val="bg2"/>
            </a:solidFill>
            <a:latin typeface="ヒラギノ角ゴ ProN W6"/>
            <a:ea typeface="ヒラギノ角ゴ ProN W6"/>
            <a:cs typeface="ヒラギノ角ゴ ProN W6"/>
          </a:defRPr>
        </a:defPPr>
      </a:lstStyle>
    </a:txDef>
  </a:objectDefaults>
  <a:extraClrSchemeLst>
    <a:extraClrScheme>
      <a:clrScheme name="SUPERP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SUPERP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SUPERP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9B8CA500-AB32-4A3C-B93E-CD492E224271}" vid="{D4CAFFFE-67A0-4DF2-B2F2-6BD9ABF8F007}"/>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VLED</Template>
  <TotalTime>0</TotalTime>
  <Words>252</Words>
  <Application>Microsoft Office PowerPoint</Application>
  <PresentationFormat>A4 210 x 297 mm</PresentationFormat>
  <Paragraphs>17</Paragraphs>
  <Slides>1</Slides>
  <Notes>0</Notes>
  <HiddenSlides>0</HiddenSlides>
  <MMClips>0</MMClips>
  <ScaleCrop>false</ScaleCrop>
  <HeadingPairs>
    <vt:vector size="6" baseType="variant">
      <vt:variant>
        <vt:lpstr>使用されているフォント</vt:lpstr>
      </vt:variant>
      <vt:variant>
        <vt:i4>14</vt:i4>
      </vt:variant>
      <vt:variant>
        <vt:lpstr>テーマ</vt:lpstr>
      </vt:variant>
      <vt:variant>
        <vt:i4>1</vt:i4>
      </vt:variant>
      <vt:variant>
        <vt:lpstr>スライド タイトル</vt:lpstr>
      </vt:variant>
      <vt:variant>
        <vt:i4>1</vt:i4>
      </vt:variant>
    </vt:vector>
  </HeadingPairs>
  <TitlesOfParts>
    <vt:vector size="16" baseType="lpstr">
      <vt:lpstr>ＤＦＧ華康ゴシック体W5</vt:lpstr>
      <vt:lpstr>ＤＦＧ平成ゴシック体W3</vt:lpstr>
      <vt:lpstr>ＤＦＧ平成ゴシック体W7</vt:lpstr>
      <vt:lpstr>굴림</vt:lpstr>
      <vt:lpstr>Meiryo UI</vt:lpstr>
      <vt:lpstr>ＭＳ Ｐゴシック</vt:lpstr>
      <vt:lpstr>ＭＳ Ｐ明朝</vt:lpstr>
      <vt:lpstr>ヒラギノ角ゴ ProN W3</vt:lpstr>
      <vt:lpstr>メイリオ</vt:lpstr>
      <vt:lpstr>平成明朝</vt:lpstr>
      <vt:lpstr>Arial</vt:lpstr>
      <vt:lpstr>Calibri</vt:lpstr>
      <vt:lpstr>Franklin Gothic Demi</vt:lpstr>
      <vt:lpstr>Wingdings</vt:lpstr>
      <vt:lpstr>VLEDパワポ基本テンプレート</vt:lpstr>
      <vt:lpstr>給付金情報の前回振り返り</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2015-02-01T00:57:09Z</dcterms:created>
  <dcterms:modified xsi:type="dcterms:W3CDTF">2018-01-29T09:00:09Z</dcterms:modified>
</cp:coreProperties>
</file>