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257" r:id="rId2"/>
    <p:sldId id="347" r:id="rId3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4" autoAdjust="0"/>
    <p:restoredTop sz="99628" autoAdjust="0"/>
  </p:normalViewPr>
  <p:slideViewPr>
    <p:cSldViewPr>
      <p:cViewPr varScale="1">
        <p:scale>
          <a:sx n="89" d="100"/>
          <a:sy n="89" d="100"/>
        </p:scale>
        <p:origin x="-864" y="-8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9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一般社団法人オープン＆ビッグデータ活用・地方創生推進機構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2017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pPr algn="r"/>
            <a:r>
              <a:rPr lang="en-US" altLang="ja-JP" sz="2000" dirty="0" smtClean="0"/>
              <a:t>2017.02.13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 idx="4294967295"/>
          </p:nvPr>
        </p:nvSpPr>
        <p:spPr>
          <a:xfrm>
            <a:off x="2690598" y="2724641"/>
            <a:ext cx="7021561" cy="560343"/>
          </a:xfrm>
        </p:spPr>
        <p:txBody>
          <a:bodyPr anchor="t" anchorCtr="0">
            <a:normAutofit/>
          </a:bodyPr>
          <a:lstStyle/>
          <a:p>
            <a:r>
              <a:rPr lang="ja-JP" altLang="en-US" sz="3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sz="3600" u="sng" dirty="0">
                <a:cs typeface="メイリオ" pitchFamily="50" charset="-128"/>
              </a:rPr>
              <a:t>4</a:t>
            </a:r>
            <a:r>
              <a:rPr lang="ja-JP" altLang="en-US" sz="3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回分科会の論点</a:t>
            </a:r>
            <a:endParaRPr lang="ja-JP" altLang="en-US" sz="36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4294967295"/>
          </p:nvPr>
        </p:nvSpPr>
        <p:spPr>
          <a:xfrm>
            <a:off x="5817096" y="188640"/>
            <a:ext cx="3872880" cy="36933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kumimoji="1" lang="ja-JP" altLang="en-US" sz="1800" b="0" dirty="0" smtClean="0">
                <a:solidFill>
                  <a:schemeClr val="bg2"/>
                </a:solidFill>
              </a:rPr>
              <a:t>第</a:t>
            </a:r>
            <a:r>
              <a:rPr kumimoji="1" lang="en-US" altLang="ja-JP" sz="1800" b="0" dirty="0" smtClean="0">
                <a:solidFill>
                  <a:schemeClr val="bg2"/>
                </a:solidFill>
              </a:rPr>
              <a:t>4</a:t>
            </a:r>
            <a:r>
              <a:rPr kumimoji="1" lang="ja-JP" altLang="en-US" sz="1800" b="0" dirty="0" smtClean="0">
                <a:solidFill>
                  <a:schemeClr val="bg2"/>
                </a:solidFill>
              </a:rPr>
              <a:t>回データ運用検討分科会資料</a:t>
            </a:r>
            <a:endParaRPr kumimoji="1" lang="ja-JP" altLang="en-US" sz="1800" b="0" dirty="0">
              <a:solidFill>
                <a:schemeClr val="bg2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769424" y="620688"/>
            <a:ext cx="864096" cy="360040"/>
          </a:xfrm>
          <a:ln>
            <a:solidFill>
              <a:schemeClr val="bg2"/>
            </a:solidFill>
          </a:ln>
        </p:spPr>
        <p:txBody>
          <a:bodyPr anchor="b" anchorCtr="0">
            <a:noAutofit/>
          </a:bodyPr>
          <a:lstStyle/>
          <a:p>
            <a:pPr marL="0" indent="0" algn="ctr">
              <a:buNone/>
            </a:pPr>
            <a:r>
              <a:rPr kumimoji="1" lang="ja-JP" altLang="en-US" sz="1800" dirty="0" smtClean="0"/>
              <a:t>資料</a:t>
            </a:r>
            <a:r>
              <a:rPr kumimoji="1" lang="en-US" altLang="ja-JP" sz="1800" dirty="0" smtClean="0"/>
              <a:t>8</a:t>
            </a:r>
            <a:endParaRPr kumimoji="1" lang="ja-JP" altLang="en-US" sz="18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 smtClean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4</a:t>
            </a:r>
            <a:r>
              <a:rPr lang="ja-JP" altLang="en-US" sz="2800" dirty="0" smtClean="0">
                <a:latin typeface="+mj-ea"/>
              </a:rPr>
              <a:t>回</a:t>
            </a:r>
            <a:r>
              <a:rPr lang="ja-JP" altLang="en-US" sz="2800" dirty="0">
                <a:latin typeface="+mj-ea"/>
              </a:rPr>
              <a:t>分科会</a:t>
            </a:r>
            <a:r>
              <a:rPr lang="ja-JP" altLang="en-US" sz="2800" dirty="0" smtClean="0">
                <a:latin typeface="+mj-ea"/>
              </a:rPr>
              <a:t>の論点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1" y="1124744"/>
            <a:ext cx="9395454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１．食品営業許可情報・イベント情報の公開促進について</a:t>
            </a:r>
            <a:endParaRPr kumimoji="1" lang="en-US" altLang="ja-JP" sz="20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・公開に当たっての障壁（次</a:t>
            </a: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頁参照）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の解消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職員負荷、公開ニーズ、データ内容の特徴、公開することによる影響など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・官民データ活用推進基本法に基づく計画への位置付け、決め方（住民か</a:t>
            </a: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の意見募集等）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２．公開内容の共通化について</a:t>
            </a:r>
            <a:endParaRPr kumimoji="1" lang="en-US" altLang="ja-JP" sz="20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・既存の公開内容に</a:t>
            </a: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基づく共通化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の方向性</a:t>
            </a:r>
            <a:endParaRPr kumimoji="1" lang="en-US" altLang="ja-JP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・共通語彙基盤の活用（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用語等に</a:t>
            </a:r>
            <a:r>
              <a:rPr kumimoji="1"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ついて）</a:t>
            </a:r>
            <a:endParaRPr kumimoji="1" lang="en-US" altLang="ja-JP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３．公開データの活用促進について</a:t>
            </a:r>
            <a:endParaRPr kumimoji="1" lang="en-US" altLang="ja-JP" sz="20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4013" indent="-63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・利活用が進まない原因（共通化以外も含めて）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4013" indent="-63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・データ保有者（自治体等）と活用事業者の対話やマッチングなど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48</Words>
  <Application>Microsoft Office PowerPoint</Application>
  <PresentationFormat>A4 210 x 297 mm</PresentationFormat>
  <Paragraphs>21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VLEDパワポ基本テンプレート</vt:lpstr>
      <vt:lpstr>第4回分科会の論点</vt:lpstr>
      <vt:lpstr>第4回分科会の論点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2015-02-01T00:57:09Z</dcterms:created>
  <dcterms:modified xsi:type="dcterms:W3CDTF">2017-02-13T12:09:03Z</dcterms:modified>
</cp:coreProperties>
</file>