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2" r:id="rId7"/>
    <p:sldId id="263" r:id="rId8"/>
    <p:sldId id="270" r:id="rId9"/>
    <p:sldId id="271" r:id="rId10"/>
    <p:sldId id="264" r:id="rId11"/>
    <p:sldId id="265" r:id="rId12"/>
    <p:sldId id="266" r:id="rId13"/>
    <p:sldId id="268" r:id="rId14"/>
    <p:sldId id="269" r:id="rId15"/>
    <p:sldId id="267" r:id="rId16"/>
    <p:sldId id="272"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94660"/>
  </p:normalViewPr>
  <p:slideViewPr>
    <p:cSldViewPr snapToGrid="0">
      <p:cViewPr varScale="1">
        <p:scale>
          <a:sx n="76" d="100"/>
          <a:sy n="76" d="100"/>
        </p:scale>
        <p:origin x="8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16E9E-7596-46B7-ABC8-EEA5C5C731CF}"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kumimoji="1" lang="ja-JP" altLang="en-US"/>
        </a:p>
      </dgm:t>
    </dgm:pt>
    <dgm:pt modelId="{1919CAF9-56A4-4A49-9165-2EC013E6047C}">
      <dgm:prSet custT="1"/>
      <dgm:spPr/>
      <dgm:t>
        <a:bodyPr/>
        <a:lstStyle/>
        <a:p>
          <a:pPr rtl="0"/>
          <a:r>
            <a:rPr kumimoji="1" lang="en-US" sz="2000" dirty="0" smtClean="0"/>
            <a:t>Activity</a:t>
          </a:r>
          <a:r>
            <a:rPr kumimoji="1" lang="ja-JP" sz="2000" dirty="0" smtClean="0"/>
            <a:t>＞</a:t>
          </a:r>
          <a:r>
            <a:rPr kumimoji="1" lang="en-US" sz="2000" dirty="0" smtClean="0">
              <a:solidFill>
                <a:srgbClr val="FF0000"/>
              </a:solidFill>
            </a:rPr>
            <a:t>Event</a:t>
          </a:r>
          <a:endParaRPr lang="ja-JP" sz="2000" dirty="0">
            <a:solidFill>
              <a:srgbClr val="FF0000"/>
            </a:solidFill>
          </a:endParaRPr>
        </a:p>
      </dgm:t>
    </dgm:pt>
    <dgm:pt modelId="{C64FB5D6-AD90-46F7-A912-12020AFD6F70}" type="parTrans" cxnId="{0A107BF9-59DC-403C-8A08-302AD677B7C9}">
      <dgm:prSet/>
      <dgm:spPr/>
      <dgm:t>
        <a:bodyPr/>
        <a:lstStyle/>
        <a:p>
          <a:endParaRPr kumimoji="1" lang="ja-JP" altLang="en-US" sz="2400"/>
        </a:p>
      </dgm:t>
    </dgm:pt>
    <dgm:pt modelId="{0BBE009A-60B2-47A8-8514-0CC5D5F987CD}" type="sibTrans" cxnId="{0A107BF9-59DC-403C-8A08-302AD677B7C9}">
      <dgm:prSet/>
      <dgm:spPr/>
      <dgm:t>
        <a:bodyPr/>
        <a:lstStyle/>
        <a:p>
          <a:endParaRPr kumimoji="1" lang="ja-JP" altLang="en-US" sz="2400"/>
        </a:p>
      </dgm:t>
    </dgm:pt>
    <dgm:pt modelId="{85047403-20AF-4544-8297-0DE565A05AF1}">
      <dgm:prSet custT="1"/>
      <dgm:spPr/>
      <dgm:t>
        <a:bodyPr/>
        <a:lstStyle/>
        <a:p>
          <a:pPr rtl="0"/>
          <a:r>
            <a:rPr kumimoji="1" lang="en-US" sz="2800" smtClean="0"/>
            <a:t>SEMIC</a:t>
          </a:r>
          <a:r>
            <a:rPr kumimoji="1" lang="ja-JP" sz="2800" smtClean="0"/>
            <a:t>（欧州）</a:t>
          </a:r>
          <a:endParaRPr lang="ja-JP" sz="2800"/>
        </a:p>
      </dgm:t>
    </dgm:pt>
    <dgm:pt modelId="{F17608C9-17E2-402F-BB62-B60D4E041DF7}" type="parTrans" cxnId="{998EEE37-D72B-4CD6-9A6D-3088C38840F5}">
      <dgm:prSet/>
      <dgm:spPr/>
      <dgm:t>
        <a:bodyPr/>
        <a:lstStyle/>
        <a:p>
          <a:endParaRPr kumimoji="1" lang="ja-JP" altLang="en-US" sz="2400"/>
        </a:p>
      </dgm:t>
    </dgm:pt>
    <dgm:pt modelId="{14A25F5B-E376-4D8F-961E-5E9401F31CB8}" type="sibTrans" cxnId="{998EEE37-D72B-4CD6-9A6D-3088C38840F5}">
      <dgm:prSet/>
      <dgm:spPr/>
      <dgm:t>
        <a:bodyPr/>
        <a:lstStyle/>
        <a:p>
          <a:endParaRPr kumimoji="1" lang="ja-JP" altLang="en-US" sz="2400"/>
        </a:p>
      </dgm:t>
    </dgm:pt>
    <dgm:pt modelId="{DD4D1DC3-3F3A-45F9-A47F-633FE3379906}">
      <dgm:prSet custT="1"/>
      <dgm:spPr/>
      <dgm:t>
        <a:bodyPr/>
        <a:lstStyle/>
        <a:p>
          <a:pPr rtl="0"/>
          <a:r>
            <a:rPr kumimoji="1" lang="en-US" sz="2000" dirty="0" smtClean="0">
              <a:solidFill>
                <a:srgbClr val="FF0000"/>
              </a:solidFill>
            </a:rPr>
            <a:t>Event</a:t>
          </a:r>
          <a:r>
            <a:rPr kumimoji="1" lang="ja-JP" sz="2000" dirty="0" smtClean="0"/>
            <a:t>＝事象</a:t>
          </a:r>
          <a:endParaRPr lang="ja-JP" sz="2000" dirty="0"/>
        </a:p>
      </dgm:t>
    </dgm:pt>
    <dgm:pt modelId="{2F3166B5-10A1-4F5F-8B4B-FEDE35FD125E}" type="parTrans" cxnId="{F6901DA6-8DAD-4865-AFE3-4E4F34F279F2}">
      <dgm:prSet/>
      <dgm:spPr/>
      <dgm:t>
        <a:bodyPr/>
        <a:lstStyle/>
        <a:p>
          <a:endParaRPr kumimoji="1" lang="ja-JP" altLang="en-US" sz="2400"/>
        </a:p>
      </dgm:t>
    </dgm:pt>
    <dgm:pt modelId="{FA6E7C31-7338-41A6-9DC3-AF7B0BCFCCBA}" type="sibTrans" cxnId="{F6901DA6-8DAD-4865-AFE3-4E4F34F279F2}">
      <dgm:prSet/>
      <dgm:spPr/>
      <dgm:t>
        <a:bodyPr/>
        <a:lstStyle/>
        <a:p>
          <a:endParaRPr kumimoji="1" lang="ja-JP" altLang="en-US" sz="2400"/>
        </a:p>
      </dgm:t>
    </dgm:pt>
    <dgm:pt modelId="{0DE4C1B9-7719-49ED-BEAE-1B5D508189AD}">
      <dgm:prSet custT="1"/>
      <dgm:spPr/>
      <dgm:t>
        <a:bodyPr/>
        <a:lstStyle/>
        <a:p>
          <a:pPr rtl="0"/>
          <a:r>
            <a:rPr kumimoji="1" lang="ja-JP" sz="2000" dirty="0" smtClean="0"/>
            <a:t>催し物は</a:t>
          </a:r>
          <a:r>
            <a:rPr kumimoji="1" lang="en-US" sz="2000" dirty="0" smtClean="0"/>
            <a:t>Public Service</a:t>
          </a:r>
          <a:r>
            <a:rPr kumimoji="1" lang="ja-JP" sz="2000" dirty="0" smtClean="0"/>
            <a:t>に含まれる（</a:t>
          </a:r>
          <a:r>
            <a:rPr kumimoji="1" lang="en-US" sz="2000" dirty="0" smtClean="0"/>
            <a:t>Activity</a:t>
          </a:r>
          <a:r>
            <a:rPr kumimoji="1" lang="ja-JP" sz="2000" dirty="0" smtClean="0"/>
            <a:t>に近い概念）</a:t>
          </a:r>
          <a:endParaRPr lang="ja-JP" sz="2000" dirty="0"/>
        </a:p>
      </dgm:t>
    </dgm:pt>
    <dgm:pt modelId="{8F62D7D8-2AD9-48A2-B4BE-F10E2A7C1D44}" type="parTrans" cxnId="{27257BC8-0B2F-4D1D-B749-0D5B0E6A231E}">
      <dgm:prSet/>
      <dgm:spPr/>
      <dgm:t>
        <a:bodyPr/>
        <a:lstStyle/>
        <a:p>
          <a:endParaRPr kumimoji="1" lang="ja-JP" altLang="en-US" sz="2400"/>
        </a:p>
      </dgm:t>
    </dgm:pt>
    <dgm:pt modelId="{20BA428D-8AEB-4D3D-9CA8-B75B844ED1DD}" type="sibTrans" cxnId="{27257BC8-0B2F-4D1D-B749-0D5B0E6A231E}">
      <dgm:prSet/>
      <dgm:spPr/>
      <dgm:t>
        <a:bodyPr/>
        <a:lstStyle/>
        <a:p>
          <a:endParaRPr kumimoji="1" lang="ja-JP" altLang="en-US" sz="2400"/>
        </a:p>
      </dgm:t>
    </dgm:pt>
    <dgm:pt modelId="{1129B977-8832-4A2D-BE65-96CAF1A2A2E4}">
      <dgm:prSet custT="1"/>
      <dgm:spPr/>
      <dgm:t>
        <a:bodyPr/>
        <a:lstStyle/>
        <a:p>
          <a:pPr rtl="0"/>
          <a:r>
            <a:rPr kumimoji="1" lang="en-US" sz="2800" dirty="0" smtClean="0"/>
            <a:t>Schema.org</a:t>
          </a:r>
          <a:r>
            <a:rPr kumimoji="1" lang="ja-JP" sz="2800" dirty="0" smtClean="0"/>
            <a:t>（国際）</a:t>
          </a:r>
          <a:endParaRPr lang="ja-JP" sz="2800" dirty="0"/>
        </a:p>
      </dgm:t>
    </dgm:pt>
    <dgm:pt modelId="{0A27D14D-D6EE-4448-B572-71E65594F2A4}" type="parTrans" cxnId="{C08786B1-CB6A-4D02-ADED-C4E4A9F47AD6}">
      <dgm:prSet/>
      <dgm:spPr/>
      <dgm:t>
        <a:bodyPr/>
        <a:lstStyle/>
        <a:p>
          <a:endParaRPr kumimoji="1" lang="ja-JP" altLang="en-US" sz="2400"/>
        </a:p>
      </dgm:t>
    </dgm:pt>
    <dgm:pt modelId="{5AD3D923-C411-40C2-BE45-4A67F9D28E98}" type="sibTrans" cxnId="{C08786B1-CB6A-4D02-ADED-C4E4A9F47AD6}">
      <dgm:prSet/>
      <dgm:spPr/>
      <dgm:t>
        <a:bodyPr/>
        <a:lstStyle/>
        <a:p>
          <a:endParaRPr kumimoji="1" lang="ja-JP" altLang="en-US" sz="2400"/>
        </a:p>
      </dgm:t>
    </dgm:pt>
    <dgm:pt modelId="{DEB95443-49E5-4377-A711-35F32F1D44E4}">
      <dgm:prSet custT="1"/>
      <dgm:spPr/>
      <dgm:t>
        <a:bodyPr/>
        <a:lstStyle/>
        <a:p>
          <a:pPr rtl="0"/>
          <a:r>
            <a:rPr kumimoji="1" lang="en-US" sz="2000" dirty="0" smtClean="0">
              <a:solidFill>
                <a:srgbClr val="FF0000"/>
              </a:solidFill>
            </a:rPr>
            <a:t>Event</a:t>
          </a:r>
          <a:r>
            <a:rPr kumimoji="1" lang="ja-JP" sz="2000" dirty="0" smtClean="0"/>
            <a:t>＝催し物</a:t>
          </a:r>
          <a:endParaRPr lang="ja-JP" sz="2000" dirty="0"/>
        </a:p>
      </dgm:t>
    </dgm:pt>
    <dgm:pt modelId="{97CF97CD-6A4E-42B5-98E8-2B8774E86B56}" type="parTrans" cxnId="{5334202E-AF30-43EE-A797-15B49746EC8B}">
      <dgm:prSet/>
      <dgm:spPr/>
      <dgm:t>
        <a:bodyPr/>
        <a:lstStyle/>
        <a:p>
          <a:endParaRPr kumimoji="1" lang="ja-JP" altLang="en-US" sz="2400"/>
        </a:p>
      </dgm:t>
    </dgm:pt>
    <dgm:pt modelId="{9230440D-CA8A-4EBD-85DB-BDAF1FA81E34}" type="sibTrans" cxnId="{5334202E-AF30-43EE-A797-15B49746EC8B}">
      <dgm:prSet/>
      <dgm:spPr/>
      <dgm:t>
        <a:bodyPr/>
        <a:lstStyle/>
        <a:p>
          <a:endParaRPr kumimoji="1" lang="ja-JP" altLang="en-US" sz="2400"/>
        </a:p>
      </dgm:t>
    </dgm:pt>
    <dgm:pt modelId="{72972F0D-E553-4BB4-9AAE-6C39197A393C}">
      <dgm:prSet custT="1"/>
      <dgm:spPr/>
      <dgm:t>
        <a:bodyPr/>
        <a:lstStyle/>
        <a:p>
          <a:pPr rtl="0"/>
          <a:r>
            <a:rPr lang="ja-JP" altLang="en-US" sz="2000" dirty="0" smtClean="0"/>
            <a:t>営業などの企業訪問もイベント</a:t>
          </a:r>
          <a:endParaRPr lang="ja-JP" altLang="en-US" sz="2000" dirty="0"/>
        </a:p>
      </dgm:t>
    </dgm:pt>
    <dgm:pt modelId="{FBBE52FE-5C72-4AB9-99DD-A2789840F310}" type="parTrans" cxnId="{FCC703FA-2B2D-4BB0-8BA6-4566FD5853F3}">
      <dgm:prSet/>
      <dgm:spPr/>
      <dgm:t>
        <a:bodyPr/>
        <a:lstStyle/>
        <a:p>
          <a:endParaRPr kumimoji="1" lang="ja-JP" altLang="en-US" sz="2400"/>
        </a:p>
      </dgm:t>
    </dgm:pt>
    <dgm:pt modelId="{81A774C7-B749-4079-80AC-7EC6B6D555E8}" type="sibTrans" cxnId="{FCC703FA-2B2D-4BB0-8BA6-4566FD5853F3}">
      <dgm:prSet/>
      <dgm:spPr/>
      <dgm:t>
        <a:bodyPr/>
        <a:lstStyle/>
        <a:p>
          <a:endParaRPr kumimoji="1" lang="ja-JP" altLang="en-US" sz="2400"/>
        </a:p>
      </dgm:t>
    </dgm:pt>
    <dgm:pt modelId="{F31C18DE-DFCB-44C2-9238-5A68EA92FF56}">
      <dgm:prSet custT="1"/>
      <dgm:spPr/>
      <dgm:t>
        <a:bodyPr/>
        <a:lstStyle/>
        <a:p>
          <a:pPr rtl="0"/>
          <a:r>
            <a:rPr lang="ja-JP" altLang="en-US" sz="2000" dirty="0" smtClean="0"/>
            <a:t>届出等もイベント</a:t>
          </a:r>
          <a:endParaRPr lang="ja-JP" altLang="en-US" sz="2000" dirty="0"/>
        </a:p>
      </dgm:t>
    </dgm:pt>
    <dgm:pt modelId="{3F3A6722-ED98-4B75-BD35-6347D23A5FBC}" type="parTrans" cxnId="{B8D0FEA4-F407-4F7E-885A-C911B2DB7448}">
      <dgm:prSet/>
      <dgm:spPr/>
      <dgm:t>
        <a:bodyPr/>
        <a:lstStyle/>
        <a:p>
          <a:endParaRPr kumimoji="1" lang="ja-JP" altLang="en-US" sz="2400"/>
        </a:p>
      </dgm:t>
    </dgm:pt>
    <dgm:pt modelId="{04346296-2A6E-43DE-B3FF-A4C66A74A2D4}" type="sibTrans" cxnId="{B8D0FEA4-F407-4F7E-885A-C911B2DB7448}">
      <dgm:prSet/>
      <dgm:spPr/>
      <dgm:t>
        <a:bodyPr/>
        <a:lstStyle/>
        <a:p>
          <a:endParaRPr kumimoji="1" lang="ja-JP" altLang="en-US" sz="2400"/>
        </a:p>
      </dgm:t>
    </dgm:pt>
    <dgm:pt modelId="{DB9392AB-2FE2-4CA4-8A9E-861D04DD5534}">
      <dgm:prSet custT="1"/>
      <dgm:spPr/>
      <dgm:t>
        <a:bodyPr/>
        <a:lstStyle/>
        <a:p>
          <a:pPr rtl="0"/>
          <a:r>
            <a:rPr kumimoji="1" lang="en-US" sz="2800" smtClean="0"/>
            <a:t>NIEM</a:t>
          </a:r>
          <a:r>
            <a:rPr kumimoji="1" lang="ja-JP" sz="2800" smtClean="0"/>
            <a:t>（米国）</a:t>
          </a:r>
          <a:endParaRPr lang="ja-JP" sz="2800"/>
        </a:p>
      </dgm:t>
    </dgm:pt>
    <dgm:pt modelId="{11C9122D-3F37-4C6C-8C93-A5E7208253F3}" type="sibTrans" cxnId="{8E4CB68F-A9BD-4474-9A09-B399D2C99493}">
      <dgm:prSet/>
      <dgm:spPr/>
      <dgm:t>
        <a:bodyPr/>
        <a:lstStyle/>
        <a:p>
          <a:endParaRPr kumimoji="1" lang="ja-JP" altLang="en-US" sz="2400"/>
        </a:p>
      </dgm:t>
    </dgm:pt>
    <dgm:pt modelId="{61A673E4-F8CD-4069-8995-1DE0F6C11FC0}" type="parTrans" cxnId="{8E4CB68F-A9BD-4474-9A09-B399D2C99493}">
      <dgm:prSet/>
      <dgm:spPr/>
      <dgm:t>
        <a:bodyPr/>
        <a:lstStyle/>
        <a:p>
          <a:endParaRPr kumimoji="1" lang="ja-JP" altLang="en-US" sz="2400"/>
        </a:p>
      </dgm:t>
    </dgm:pt>
    <dgm:pt modelId="{0F07417C-A186-486F-AEE5-AC05CC1F11A9}" type="pres">
      <dgm:prSet presAssocID="{ED716E9E-7596-46B7-ABC8-EEA5C5C731CF}" presName="linear" presStyleCnt="0">
        <dgm:presLayoutVars>
          <dgm:animLvl val="lvl"/>
          <dgm:resizeHandles val="exact"/>
        </dgm:presLayoutVars>
      </dgm:prSet>
      <dgm:spPr/>
      <dgm:t>
        <a:bodyPr/>
        <a:lstStyle/>
        <a:p>
          <a:endParaRPr kumimoji="1" lang="ja-JP" altLang="en-US"/>
        </a:p>
      </dgm:t>
    </dgm:pt>
    <dgm:pt modelId="{D4A6225E-EE95-4143-8969-7760479CC653}" type="pres">
      <dgm:prSet presAssocID="{DB9392AB-2FE2-4CA4-8A9E-861D04DD5534}" presName="parentText" presStyleLbl="node1" presStyleIdx="0" presStyleCnt="3">
        <dgm:presLayoutVars>
          <dgm:chMax val="0"/>
          <dgm:bulletEnabled val="1"/>
        </dgm:presLayoutVars>
      </dgm:prSet>
      <dgm:spPr/>
      <dgm:t>
        <a:bodyPr/>
        <a:lstStyle/>
        <a:p>
          <a:endParaRPr kumimoji="1" lang="ja-JP" altLang="en-US"/>
        </a:p>
      </dgm:t>
    </dgm:pt>
    <dgm:pt modelId="{AC005E26-9C29-4B77-872C-60A500BF1AF8}" type="pres">
      <dgm:prSet presAssocID="{DB9392AB-2FE2-4CA4-8A9E-861D04DD5534}" presName="childText" presStyleLbl="revTx" presStyleIdx="0" presStyleCnt="3">
        <dgm:presLayoutVars>
          <dgm:bulletEnabled val="1"/>
        </dgm:presLayoutVars>
      </dgm:prSet>
      <dgm:spPr/>
      <dgm:t>
        <a:bodyPr/>
        <a:lstStyle/>
        <a:p>
          <a:endParaRPr kumimoji="1" lang="ja-JP" altLang="en-US"/>
        </a:p>
      </dgm:t>
    </dgm:pt>
    <dgm:pt modelId="{07A7D9A9-B665-4196-9AD2-8EFA0B950B77}" type="pres">
      <dgm:prSet presAssocID="{85047403-20AF-4544-8297-0DE565A05AF1}" presName="parentText" presStyleLbl="node1" presStyleIdx="1" presStyleCnt="3">
        <dgm:presLayoutVars>
          <dgm:chMax val="0"/>
          <dgm:bulletEnabled val="1"/>
        </dgm:presLayoutVars>
      </dgm:prSet>
      <dgm:spPr/>
      <dgm:t>
        <a:bodyPr/>
        <a:lstStyle/>
        <a:p>
          <a:endParaRPr kumimoji="1" lang="ja-JP" altLang="en-US"/>
        </a:p>
      </dgm:t>
    </dgm:pt>
    <dgm:pt modelId="{6FDBA999-9D5C-48B4-8B8E-935F95E1AADF}" type="pres">
      <dgm:prSet presAssocID="{85047403-20AF-4544-8297-0DE565A05AF1}" presName="childText" presStyleLbl="revTx" presStyleIdx="1" presStyleCnt="3">
        <dgm:presLayoutVars>
          <dgm:bulletEnabled val="1"/>
        </dgm:presLayoutVars>
      </dgm:prSet>
      <dgm:spPr/>
      <dgm:t>
        <a:bodyPr/>
        <a:lstStyle/>
        <a:p>
          <a:endParaRPr kumimoji="1" lang="ja-JP" altLang="en-US"/>
        </a:p>
      </dgm:t>
    </dgm:pt>
    <dgm:pt modelId="{67A02709-4876-4B5F-94B3-757A49285152}" type="pres">
      <dgm:prSet presAssocID="{1129B977-8832-4A2D-BE65-96CAF1A2A2E4}" presName="parentText" presStyleLbl="node1" presStyleIdx="2" presStyleCnt="3">
        <dgm:presLayoutVars>
          <dgm:chMax val="0"/>
          <dgm:bulletEnabled val="1"/>
        </dgm:presLayoutVars>
      </dgm:prSet>
      <dgm:spPr/>
      <dgm:t>
        <a:bodyPr/>
        <a:lstStyle/>
        <a:p>
          <a:endParaRPr kumimoji="1" lang="ja-JP" altLang="en-US"/>
        </a:p>
      </dgm:t>
    </dgm:pt>
    <dgm:pt modelId="{C6109D97-A4A1-4CBE-B344-BF046DCDDB00}" type="pres">
      <dgm:prSet presAssocID="{1129B977-8832-4A2D-BE65-96CAF1A2A2E4}" presName="childText" presStyleLbl="revTx" presStyleIdx="2" presStyleCnt="3">
        <dgm:presLayoutVars>
          <dgm:bulletEnabled val="1"/>
        </dgm:presLayoutVars>
      </dgm:prSet>
      <dgm:spPr/>
      <dgm:t>
        <a:bodyPr/>
        <a:lstStyle/>
        <a:p>
          <a:endParaRPr kumimoji="1" lang="ja-JP" altLang="en-US"/>
        </a:p>
      </dgm:t>
    </dgm:pt>
  </dgm:ptLst>
  <dgm:cxnLst>
    <dgm:cxn modelId="{0E3DABFD-E153-4D7D-B15D-BFA6817AF0CA}" type="presOf" srcId="{DEB95443-49E5-4377-A711-35F32F1D44E4}" destId="{C6109D97-A4A1-4CBE-B344-BF046DCDDB00}" srcOrd="0" destOrd="0" presId="urn:microsoft.com/office/officeart/2005/8/layout/vList2"/>
    <dgm:cxn modelId="{E1164252-1DF4-4258-9115-7D9DB60331A8}" type="presOf" srcId="{F31C18DE-DFCB-44C2-9238-5A68EA92FF56}" destId="{6FDBA999-9D5C-48B4-8B8E-935F95E1AADF}" srcOrd="0" destOrd="2" presId="urn:microsoft.com/office/officeart/2005/8/layout/vList2"/>
    <dgm:cxn modelId="{B3CDEB5E-73FA-4C69-8F34-735569E6C58B}" type="presOf" srcId="{85047403-20AF-4544-8297-0DE565A05AF1}" destId="{07A7D9A9-B665-4196-9AD2-8EFA0B950B77}" srcOrd="0" destOrd="0" presId="urn:microsoft.com/office/officeart/2005/8/layout/vList2"/>
    <dgm:cxn modelId="{B8D0FEA4-F407-4F7E-885A-C911B2DB7448}" srcId="{0DE4C1B9-7719-49ED-BEAE-1B5D508189AD}" destId="{F31C18DE-DFCB-44C2-9238-5A68EA92FF56}" srcOrd="0" destOrd="0" parTransId="{3F3A6722-ED98-4B75-BD35-6347D23A5FBC}" sibTransId="{04346296-2A6E-43DE-B3FF-A4C66A74A2D4}"/>
    <dgm:cxn modelId="{27257BC8-0B2F-4D1D-B749-0D5B0E6A231E}" srcId="{85047403-20AF-4544-8297-0DE565A05AF1}" destId="{0DE4C1B9-7719-49ED-BEAE-1B5D508189AD}" srcOrd="1" destOrd="0" parTransId="{8F62D7D8-2AD9-48A2-B4BE-F10E2A7C1D44}" sibTransId="{20BA428D-8AEB-4D3D-9CA8-B75B844ED1DD}"/>
    <dgm:cxn modelId="{F6901DA6-8DAD-4865-AFE3-4E4F34F279F2}" srcId="{85047403-20AF-4544-8297-0DE565A05AF1}" destId="{DD4D1DC3-3F3A-45F9-A47F-633FE3379906}" srcOrd="0" destOrd="0" parTransId="{2F3166B5-10A1-4F5F-8B4B-FEDE35FD125E}" sibTransId="{FA6E7C31-7338-41A6-9DC3-AF7B0BCFCCBA}"/>
    <dgm:cxn modelId="{4B7BC9B0-C2C6-40F8-8F14-22BDDC43046B}" type="presOf" srcId="{DD4D1DC3-3F3A-45F9-A47F-633FE3379906}" destId="{6FDBA999-9D5C-48B4-8B8E-935F95E1AADF}" srcOrd="0" destOrd="0" presId="urn:microsoft.com/office/officeart/2005/8/layout/vList2"/>
    <dgm:cxn modelId="{4EBA7D61-E1CD-41CE-8CE7-E480E474E278}" type="presOf" srcId="{72972F0D-E553-4BB4-9AAE-6C39197A393C}" destId="{AC005E26-9C29-4B77-872C-60A500BF1AF8}" srcOrd="0" destOrd="1" presId="urn:microsoft.com/office/officeart/2005/8/layout/vList2"/>
    <dgm:cxn modelId="{FCC703FA-2B2D-4BB0-8BA6-4566FD5853F3}" srcId="{1919CAF9-56A4-4A49-9165-2EC013E6047C}" destId="{72972F0D-E553-4BB4-9AAE-6C39197A393C}" srcOrd="0" destOrd="0" parTransId="{FBBE52FE-5C72-4AB9-99DD-A2789840F310}" sibTransId="{81A774C7-B749-4079-80AC-7EC6B6D555E8}"/>
    <dgm:cxn modelId="{C82CBF10-CF42-429F-9D73-DBACCF04A12D}" type="presOf" srcId="{0DE4C1B9-7719-49ED-BEAE-1B5D508189AD}" destId="{6FDBA999-9D5C-48B4-8B8E-935F95E1AADF}" srcOrd="0" destOrd="1" presId="urn:microsoft.com/office/officeart/2005/8/layout/vList2"/>
    <dgm:cxn modelId="{8E4CB68F-A9BD-4474-9A09-B399D2C99493}" srcId="{ED716E9E-7596-46B7-ABC8-EEA5C5C731CF}" destId="{DB9392AB-2FE2-4CA4-8A9E-861D04DD5534}" srcOrd="0" destOrd="0" parTransId="{61A673E4-F8CD-4069-8995-1DE0F6C11FC0}" sibTransId="{11C9122D-3F37-4C6C-8C93-A5E7208253F3}"/>
    <dgm:cxn modelId="{33DC5C51-F4CC-469A-9816-C34C29A7560B}" type="presOf" srcId="{DB9392AB-2FE2-4CA4-8A9E-861D04DD5534}" destId="{D4A6225E-EE95-4143-8969-7760479CC653}" srcOrd="0" destOrd="0" presId="urn:microsoft.com/office/officeart/2005/8/layout/vList2"/>
    <dgm:cxn modelId="{8CBD483F-A375-483D-B6E7-A26C0F3F327B}" type="presOf" srcId="{1129B977-8832-4A2D-BE65-96CAF1A2A2E4}" destId="{67A02709-4876-4B5F-94B3-757A49285152}" srcOrd="0" destOrd="0" presId="urn:microsoft.com/office/officeart/2005/8/layout/vList2"/>
    <dgm:cxn modelId="{0A107BF9-59DC-403C-8A08-302AD677B7C9}" srcId="{DB9392AB-2FE2-4CA4-8A9E-861D04DD5534}" destId="{1919CAF9-56A4-4A49-9165-2EC013E6047C}" srcOrd="0" destOrd="0" parTransId="{C64FB5D6-AD90-46F7-A912-12020AFD6F70}" sibTransId="{0BBE009A-60B2-47A8-8514-0CC5D5F987CD}"/>
    <dgm:cxn modelId="{C08786B1-CB6A-4D02-ADED-C4E4A9F47AD6}" srcId="{ED716E9E-7596-46B7-ABC8-EEA5C5C731CF}" destId="{1129B977-8832-4A2D-BE65-96CAF1A2A2E4}" srcOrd="2" destOrd="0" parTransId="{0A27D14D-D6EE-4448-B572-71E65594F2A4}" sibTransId="{5AD3D923-C411-40C2-BE45-4A67F9D28E98}"/>
    <dgm:cxn modelId="{3584BDB2-42AF-4AE0-8D05-C9A47101E7DB}" type="presOf" srcId="{1919CAF9-56A4-4A49-9165-2EC013E6047C}" destId="{AC005E26-9C29-4B77-872C-60A500BF1AF8}" srcOrd="0" destOrd="0" presId="urn:microsoft.com/office/officeart/2005/8/layout/vList2"/>
    <dgm:cxn modelId="{998EEE37-D72B-4CD6-9A6D-3088C38840F5}" srcId="{ED716E9E-7596-46B7-ABC8-EEA5C5C731CF}" destId="{85047403-20AF-4544-8297-0DE565A05AF1}" srcOrd="1" destOrd="0" parTransId="{F17608C9-17E2-402F-BB62-B60D4E041DF7}" sibTransId="{14A25F5B-E376-4D8F-961E-5E9401F31CB8}"/>
    <dgm:cxn modelId="{5334202E-AF30-43EE-A797-15B49746EC8B}" srcId="{1129B977-8832-4A2D-BE65-96CAF1A2A2E4}" destId="{DEB95443-49E5-4377-A711-35F32F1D44E4}" srcOrd="0" destOrd="0" parTransId="{97CF97CD-6A4E-42B5-98E8-2B8774E86B56}" sibTransId="{9230440D-CA8A-4EBD-85DB-BDAF1FA81E34}"/>
    <dgm:cxn modelId="{9588D0CB-8314-4399-916B-35D750E5561C}" type="presOf" srcId="{ED716E9E-7596-46B7-ABC8-EEA5C5C731CF}" destId="{0F07417C-A186-486F-AEE5-AC05CC1F11A9}" srcOrd="0" destOrd="0" presId="urn:microsoft.com/office/officeart/2005/8/layout/vList2"/>
    <dgm:cxn modelId="{35B4DF3D-F90F-46D0-A09E-A8CCC9C4D309}" type="presParOf" srcId="{0F07417C-A186-486F-AEE5-AC05CC1F11A9}" destId="{D4A6225E-EE95-4143-8969-7760479CC653}" srcOrd="0" destOrd="0" presId="urn:microsoft.com/office/officeart/2005/8/layout/vList2"/>
    <dgm:cxn modelId="{59115A5F-1BCC-41F0-A0E5-2300C0D52DE7}" type="presParOf" srcId="{0F07417C-A186-486F-AEE5-AC05CC1F11A9}" destId="{AC005E26-9C29-4B77-872C-60A500BF1AF8}" srcOrd="1" destOrd="0" presId="urn:microsoft.com/office/officeart/2005/8/layout/vList2"/>
    <dgm:cxn modelId="{F2522387-95D6-43EB-A4FE-BB5FBC04AE7E}" type="presParOf" srcId="{0F07417C-A186-486F-AEE5-AC05CC1F11A9}" destId="{07A7D9A9-B665-4196-9AD2-8EFA0B950B77}" srcOrd="2" destOrd="0" presId="urn:microsoft.com/office/officeart/2005/8/layout/vList2"/>
    <dgm:cxn modelId="{266BE4D8-A720-4003-91E5-41BE10FEB54D}" type="presParOf" srcId="{0F07417C-A186-486F-AEE5-AC05CC1F11A9}" destId="{6FDBA999-9D5C-48B4-8B8E-935F95E1AADF}" srcOrd="3" destOrd="0" presId="urn:microsoft.com/office/officeart/2005/8/layout/vList2"/>
    <dgm:cxn modelId="{2680AD21-8C4F-42FF-A6C1-CB1BF71C39F1}" type="presParOf" srcId="{0F07417C-A186-486F-AEE5-AC05CC1F11A9}" destId="{67A02709-4876-4B5F-94B3-757A49285152}" srcOrd="4" destOrd="0" presId="urn:microsoft.com/office/officeart/2005/8/layout/vList2"/>
    <dgm:cxn modelId="{639CED1B-0D04-4E9C-8AF1-94C14051D558}" type="presParOf" srcId="{0F07417C-A186-486F-AEE5-AC05CC1F11A9}" destId="{C6109D97-A4A1-4CBE-B344-BF046DCDDB0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A58E5F-6F5B-40E6-B025-36F59545E925}"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kumimoji="1" lang="ja-JP" altLang="en-US"/>
        </a:p>
      </dgm:t>
    </dgm:pt>
    <dgm:pt modelId="{B8346E21-6865-4B14-877E-B0EBC7EC6539}">
      <dgm:prSet phldrT="[テキスト]" custT="1"/>
      <dgm:spPr/>
      <dgm:t>
        <a:bodyPr/>
        <a:lstStyle/>
        <a:p>
          <a:r>
            <a:rPr kumimoji="1" lang="ja-JP" altLang="en-US" sz="1400" dirty="0" smtClean="0"/>
            <a:t>各主催者から公開される情報が未統一</a:t>
          </a:r>
          <a:endParaRPr kumimoji="1" lang="ja-JP" altLang="en-US" sz="1400" dirty="0"/>
        </a:p>
      </dgm:t>
    </dgm:pt>
    <dgm:pt modelId="{D7043301-DBCF-488A-B24C-FC6D737FC18A}" type="parTrans" cxnId="{5B04F199-0C79-4F4C-BA0D-8F0F663E8A33}">
      <dgm:prSet/>
      <dgm:spPr/>
      <dgm:t>
        <a:bodyPr/>
        <a:lstStyle/>
        <a:p>
          <a:endParaRPr kumimoji="1" lang="ja-JP" altLang="en-US" sz="1400"/>
        </a:p>
      </dgm:t>
    </dgm:pt>
    <dgm:pt modelId="{909E8F87-30FB-42B0-B53F-CB95F5E36134}" type="sibTrans" cxnId="{5B04F199-0C79-4F4C-BA0D-8F0F663E8A33}">
      <dgm:prSet/>
      <dgm:spPr/>
      <dgm:t>
        <a:bodyPr/>
        <a:lstStyle/>
        <a:p>
          <a:endParaRPr kumimoji="1" lang="ja-JP" altLang="en-US" sz="1400"/>
        </a:p>
      </dgm:t>
    </dgm:pt>
    <dgm:pt modelId="{CFE7C255-E1FF-4E36-A207-541EE86A4A71}">
      <dgm:prSet phldrT="[テキスト]" custT="1"/>
      <dgm:spPr/>
      <dgm:t>
        <a:bodyPr/>
        <a:lstStyle/>
        <a:p>
          <a:r>
            <a:rPr kumimoji="1" lang="ja-JP" altLang="en-US" sz="1400" b="1" dirty="0" smtClean="0">
              <a:solidFill>
                <a:srgbClr val="00B050"/>
              </a:solidFill>
            </a:rPr>
            <a:t>要約を集約し公開</a:t>
          </a:r>
          <a:endParaRPr kumimoji="1" lang="ja-JP" altLang="en-US" sz="1400" b="1" dirty="0">
            <a:solidFill>
              <a:srgbClr val="00B050"/>
            </a:solidFill>
          </a:endParaRPr>
        </a:p>
      </dgm:t>
    </dgm:pt>
    <dgm:pt modelId="{1A050A65-D261-4334-84EF-924205645752}" type="parTrans" cxnId="{94E918DC-3D2F-4724-B9AC-0AEE562CCF29}">
      <dgm:prSet/>
      <dgm:spPr/>
      <dgm:t>
        <a:bodyPr/>
        <a:lstStyle/>
        <a:p>
          <a:endParaRPr kumimoji="1" lang="ja-JP" altLang="en-US" sz="1400"/>
        </a:p>
      </dgm:t>
    </dgm:pt>
    <dgm:pt modelId="{345F2739-DDC1-4A97-A354-FDC507764FB3}" type="sibTrans" cxnId="{94E918DC-3D2F-4724-B9AC-0AEE562CCF29}">
      <dgm:prSet/>
      <dgm:spPr/>
      <dgm:t>
        <a:bodyPr/>
        <a:lstStyle/>
        <a:p>
          <a:endParaRPr kumimoji="1" lang="ja-JP" altLang="en-US" sz="1400"/>
        </a:p>
      </dgm:t>
    </dgm:pt>
    <dgm:pt modelId="{75062357-924A-4335-9E48-A3DD05DAFF57}">
      <dgm:prSet phldrT="[テキスト]" custT="1"/>
      <dgm:spPr/>
      <dgm:t>
        <a:bodyPr/>
        <a:lstStyle/>
        <a:p>
          <a:r>
            <a:rPr kumimoji="1" lang="ja-JP" altLang="en-US" sz="1400" b="1" smtClean="0">
              <a:solidFill>
                <a:srgbClr val="FF0000"/>
              </a:solidFill>
            </a:rPr>
            <a:t>利用が広がらない</a:t>
          </a:r>
          <a:endParaRPr kumimoji="1" lang="ja-JP" altLang="en-US" sz="1400" b="1" dirty="0">
            <a:solidFill>
              <a:srgbClr val="FF0000"/>
            </a:solidFill>
          </a:endParaRPr>
        </a:p>
      </dgm:t>
    </dgm:pt>
    <dgm:pt modelId="{0BF515E9-CA43-4F7A-92E5-67E4F311DA13}" type="parTrans" cxnId="{788A4262-6599-4AA7-A3C0-1933EB417404}">
      <dgm:prSet/>
      <dgm:spPr/>
      <dgm:t>
        <a:bodyPr/>
        <a:lstStyle/>
        <a:p>
          <a:endParaRPr kumimoji="1" lang="ja-JP" altLang="en-US" sz="1400"/>
        </a:p>
      </dgm:t>
    </dgm:pt>
    <dgm:pt modelId="{9AC50A20-66B0-46D8-9701-1A153839B554}" type="sibTrans" cxnId="{788A4262-6599-4AA7-A3C0-1933EB417404}">
      <dgm:prSet/>
      <dgm:spPr/>
      <dgm:t>
        <a:bodyPr/>
        <a:lstStyle/>
        <a:p>
          <a:endParaRPr kumimoji="1" lang="ja-JP" altLang="en-US" sz="1400"/>
        </a:p>
      </dgm:t>
    </dgm:pt>
    <dgm:pt modelId="{D340A325-6787-4A81-99FC-E8043D392509}" type="pres">
      <dgm:prSet presAssocID="{D3A58E5F-6F5B-40E6-B025-36F59545E925}" presName="cycle" presStyleCnt="0">
        <dgm:presLayoutVars>
          <dgm:dir/>
          <dgm:resizeHandles val="exact"/>
        </dgm:presLayoutVars>
      </dgm:prSet>
      <dgm:spPr/>
      <dgm:t>
        <a:bodyPr/>
        <a:lstStyle/>
        <a:p>
          <a:endParaRPr kumimoji="1" lang="ja-JP" altLang="en-US"/>
        </a:p>
      </dgm:t>
    </dgm:pt>
    <dgm:pt modelId="{27D8FC77-3422-447B-8F2C-D5452991441C}" type="pres">
      <dgm:prSet presAssocID="{B8346E21-6865-4B14-877E-B0EBC7EC6539}" presName="dummy" presStyleCnt="0"/>
      <dgm:spPr/>
    </dgm:pt>
    <dgm:pt modelId="{7DE2625B-FBE7-4AE0-A62B-5AB0320277FF}" type="pres">
      <dgm:prSet presAssocID="{B8346E21-6865-4B14-877E-B0EBC7EC6539}" presName="node" presStyleLbl="revTx" presStyleIdx="0" presStyleCnt="3">
        <dgm:presLayoutVars>
          <dgm:bulletEnabled val="1"/>
        </dgm:presLayoutVars>
      </dgm:prSet>
      <dgm:spPr/>
      <dgm:t>
        <a:bodyPr/>
        <a:lstStyle/>
        <a:p>
          <a:endParaRPr kumimoji="1" lang="ja-JP" altLang="en-US"/>
        </a:p>
      </dgm:t>
    </dgm:pt>
    <dgm:pt modelId="{BC7D640D-246D-4E36-AD92-4B3C0AD87639}" type="pres">
      <dgm:prSet presAssocID="{909E8F87-30FB-42B0-B53F-CB95F5E36134}" presName="sibTrans" presStyleLbl="node1" presStyleIdx="0" presStyleCnt="3"/>
      <dgm:spPr/>
      <dgm:t>
        <a:bodyPr/>
        <a:lstStyle/>
        <a:p>
          <a:endParaRPr kumimoji="1" lang="ja-JP" altLang="en-US"/>
        </a:p>
      </dgm:t>
    </dgm:pt>
    <dgm:pt modelId="{1F0C2B71-DB08-4DC7-AADB-43398AB268D2}" type="pres">
      <dgm:prSet presAssocID="{CFE7C255-E1FF-4E36-A207-541EE86A4A71}" presName="dummy" presStyleCnt="0"/>
      <dgm:spPr/>
    </dgm:pt>
    <dgm:pt modelId="{1298F31F-7438-49DF-9289-937B5A0A8446}" type="pres">
      <dgm:prSet presAssocID="{CFE7C255-E1FF-4E36-A207-541EE86A4A71}" presName="node" presStyleLbl="revTx" presStyleIdx="1" presStyleCnt="3">
        <dgm:presLayoutVars>
          <dgm:bulletEnabled val="1"/>
        </dgm:presLayoutVars>
      </dgm:prSet>
      <dgm:spPr/>
      <dgm:t>
        <a:bodyPr/>
        <a:lstStyle/>
        <a:p>
          <a:endParaRPr kumimoji="1" lang="ja-JP" altLang="en-US"/>
        </a:p>
      </dgm:t>
    </dgm:pt>
    <dgm:pt modelId="{A0FBC884-B3A2-480F-AEE0-4D14E1C45F53}" type="pres">
      <dgm:prSet presAssocID="{345F2739-DDC1-4A97-A354-FDC507764FB3}" presName="sibTrans" presStyleLbl="node1" presStyleIdx="1" presStyleCnt="3"/>
      <dgm:spPr/>
      <dgm:t>
        <a:bodyPr/>
        <a:lstStyle/>
        <a:p>
          <a:endParaRPr kumimoji="1" lang="ja-JP" altLang="en-US"/>
        </a:p>
      </dgm:t>
    </dgm:pt>
    <dgm:pt modelId="{F0435F6E-52CF-4B2E-B070-D516C804A1DE}" type="pres">
      <dgm:prSet presAssocID="{75062357-924A-4335-9E48-A3DD05DAFF57}" presName="dummy" presStyleCnt="0"/>
      <dgm:spPr/>
    </dgm:pt>
    <dgm:pt modelId="{F137BD68-FF4A-4616-AA23-7BB88E786CBE}" type="pres">
      <dgm:prSet presAssocID="{75062357-924A-4335-9E48-A3DD05DAFF57}" presName="node" presStyleLbl="revTx" presStyleIdx="2" presStyleCnt="3">
        <dgm:presLayoutVars>
          <dgm:bulletEnabled val="1"/>
        </dgm:presLayoutVars>
      </dgm:prSet>
      <dgm:spPr/>
      <dgm:t>
        <a:bodyPr/>
        <a:lstStyle/>
        <a:p>
          <a:endParaRPr kumimoji="1" lang="ja-JP" altLang="en-US"/>
        </a:p>
      </dgm:t>
    </dgm:pt>
    <dgm:pt modelId="{C0843E3A-95FF-4F6F-91AA-58862FC5B10C}" type="pres">
      <dgm:prSet presAssocID="{9AC50A20-66B0-46D8-9701-1A153839B554}" presName="sibTrans" presStyleLbl="node1" presStyleIdx="2" presStyleCnt="3"/>
      <dgm:spPr/>
      <dgm:t>
        <a:bodyPr/>
        <a:lstStyle/>
        <a:p>
          <a:endParaRPr kumimoji="1" lang="ja-JP" altLang="en-US"/>
        </a:p>
      </dgm:t>
    </dgm:pt>
  </dgm:ptLst>
  <dgm:cxnLst>
    <dgm:cxn modelId="{94E918DC-3D2F-4724-B9AC-0AEE562CCF29}" srcId="{D3A58E5F-6F5B-40E6-B025-36F59545E925}" destId="{CFE7C255-E1FF-4E36-A207-541EE86A4A71}" srcOrd="1" destOrd="0" parTransId="{1A050A65-D261-4334-84EF-924205645752}" sibTransId="{345F2739-DDC1-4A97-A354-FDC507764FB3}"/>
    <dgm:cxn modelId="{F520E3C0-B53E-4CFA-90B2-80A7705B5CD9}" type="presOf" srcId="{909E8F87-30FB-42B0-B53F-CB95F5E36134}" destId="{BC7D640D-246D-4E36-AD92-4B3C0AD87639}" srcOrd="0" destOrd="0" presId="urn:microsoft.com/office/officeart/2005/8/layout/cycle1"/>
    <dgm:cxn modelId="{A628EB40-D2B1-4FB5-9A0D-3103FB4EE3C8}" type="presOf" srcId="{345F2739-DDC1-4A97-A354-FDC507764FB3}" destId="{A0FBC884-B3A2-480F-AEE0-4D14E1C45F53}" srcOrd="0" destOrd="0" presId="urn:microsoft.com/office/officeart/2005/8/layout/cycle1"/>
    <dgm:cxn modelId="{51194EAF-D879-4374-AD1E-E90E9FD15309}" type="presOf" srcId="{CFE7C255-E1FF-4E36-A207-541EE86A4A71}" destId="{1298F31F-7438-49DF-9289-937B5A0A8446}" srcOrd="0" destOrd="0" presId="urn:microsoft.com/office/officeart/2005/8/layout/cycle1"/>
    <dgm:cxn modelId="{788A4262-6599-4AA7-A3C0-1933EB417404}" srcId="{D3A58E5F-6F5B-40E6-B025-36F59545E925}" destId="{75062357-924A-4335-9E48-A3DD05DAFF57}" srcOrd="2" destOrd="0" parTransId="{0BF515E9-CA43-4F7A-92E5-67E4F311DA13}" sibTransId="{9AC50A20-66B0-46D8-9701-1A153839B554}"/>
    <dgm:cxn modelId="{D2B739C0-35A9-464B-88CC-78330F542C74}" type="presOf" srcId="{D3A58E5F-6F5B-40E6-B025-36F59545E925}" destId="{D340A325-6787-4A81-99FC-E8043D392509}" srcOrd="0" destOrd="0" presId="urn:microsoft.com/office/officeart/2005/8/layout/cycle1"/>
    <dgm:cxn modelId="{5B04F199-0C79-4F4C-BA0D-8F0F663E8A33}" srcId="{D3A58E5F-6F5B-40E6-B025-36F59545E925}" destId="{B8346E21-6865-4B14-877E-B0EBC7EC6539}" srcOrd="0" destOrd="0" parTransId="{D7043301-DBCF-488A-B24C-FC6D737FC18A}" sibTransId="{909E8F87-30FB-42B0-B53F-CB95F5E36134}"/>
    <dgm:cxn modelId="{2DAC9D15-B85A-4994-9320-D17BDAC8E745}" type="presOf" srcId="{B8346E21-6865-4B14-877E-B0EBC7EC6539}" destId="{7DE2625B-FBE7-4AE0-A62B-5AB0320277FF}" srcOrd="0" destOrd="0" presId="urn:microsoft.com/office/officeart/2005/8/layout/cycle1"/>
    <dgm:cxn modelId="{194B668F-E1F9-45B7-90DC-5B98A0F91E56}" type="presOf" srcId="{75062357-924A-4335-9E48-A3DD05DAFF57}" destId="{F137BD68-FF4A-4616-AA23-7BB88E786CBE}" srcOrd="0" destOrd="0" presId="urn:microsoft.com/office/officeart/2005/8/layout/cycle1"/>
    <dgm:cxn modelId="{3B8F8982-C6C1-461A-8730-D7DA1552FA19}" type="presOf" srcId="{9AC50A20-66B0-46D8-9701-1A153839B554}" destId="{C0843E3A-95FF-4F6F-91AA-58862FC5B10C}" srcOrd="0" destOrd="0" presId="urn:microsoft.com/office/officeart/2005/8/layout/cycle1"/>
    <dgm:cxn modelId="{75C21607-6532-4227-8FE6-53F2B27F3B8C}" type="presParOf" srcId="{D340A325-6787-4A81-99FC-E8043D392509}" destId="{27D8FC77-3422-447B-8F2C-D5452991441C}" srcOrd="0" destOrd="0" presId="urn:microsoft.com/office/officeart/2005/8/layout/cycle1"/>
    <dgm:cxn modelId="{9F70384D-3CAB-4FCC-9A6C-4601D5ACB2DB}" type="presParOf" srcId="{D340A325-6787-4A81-99FC-E8043D392509}" destId="{7DE2625B-FBE7-4AE0-A62B-5AB0320277FF}" srcOrd="1" destOrd="0" presId="urn:microsoft.com/office/officeart/2005/8/layout/cycle1"/>
    <dgm:cxn modelId="{C0EC6011-1966-4ABA-9F63-79BCD0B0599E}" type="presParOf" srcId="{D340A325-6787-4A81-99FC-E8043D392509}" destId="{BC7D640D-246D-4E36-AD92-4B3C0AD87639}" srcOrd="2" destOrd="0" presId="urn:microsoft.com/office/officeart/2005/8/layout/cycle1"/>
    <dgm:cxn modelId="{A5C258F9-7308-4996-84E3-5299E81746D7}" type="presParOf" srcId="{D340A325-6787-4A81-99FC-E8043D392509}" destId="{1F0C2B71-DB08-4DC7-AADB-43398AB268D2}" srcOrd="3" destOrd="0" presId="urn:microsoft.com/office/officeart/2005/8/layout/cycle1"/>
    <dgm:cxn modelId="{5B49B3A3-F28E-4019-B5EB-28B4D4D8210B}" type="presParOf" srcId="{D340A325-6787-4A81-99FC-E8043D392509}" destId="{1298F31F-7438-49DF-9289-937B5A0A8446}" srcOrd="4" destOrd="0" presId="urn:microsoft.com/office/officeart/2005/8/layout/cycle1"/>
    <dgm:cxn modelId="{16ACE172-1850-4A5E-97F6-7D0EE66BB36A}" type="presParOf" srcId="{D340A325-6787-4A81-99FC-E8043D392509}" destId="{A0FBC884-B3A2-480F-AEE0-4D14E1C45F53}" srcOrd="5" destOrd="0" presId="urn:microsoft.com/office/officeart/2005/8/layout/cycle1"/>
    <dgm:cxn modelId="{2D67776F-1640-4AAD-8284-C7983838E38A}" type="presParOf" srcId="{D340A325-6787-4A81-99FC-E8043D392509}" destId="{F0435F6E-52CF-4B2E-B070-D516C804A1DE}" srcOrd="6" destOrd="0" presId="urn:microsoft.com/office/officeart/2005/8/layout/cycle1"/>
    <dgm:cxn modelId="{57AE93B8-596E-4A1A-B5F7-335EDD1D1902}" type="presParOf" srcId="{D340A325-6787-4A81-99FC-E8043D392509}" destId="{F137BD68-FF4A-4616-AA23-7BB88E786CBE}" srcOrd="7" destOrd="0" presId="urn:microsoft.com/office/officeart/2005/8/layout/cycle1"/>
    <dgm:cxn modelId="{EEFEE718-886C-4725-A028-742114A13A72}" type="presParOf" srcId="{D340A325-6787-4A81-99FC-E8043D392509}" destId="{C0843E3A-95FF-4F6F-91AA-58862FC5B10C}"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A58E5F-6F5B-40E6-B025-36F59545E925}"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kumimoji="1" lang="ja-JP" altLang="en-US"/>
        </a:p>
      </dgm:t>
    </dgm:pt>
    <dgm:pt modelId="{B8346E21-6865-4B14-877E-B0EBC7EC6539}">
      <dgm:prSet phldrT="[テキスト]" custT="1"/>
      <dgm:spPr/>
      <dgm:t>
        <a:bodyPr/>
        <a:lstStyle/>
        <a:p>
          <a:r>
            <a:rPr kumimoji="1" lang="ja-JP" altLang="en-US" sz="1400" dirty="0" smtClean="0"/>
            <a:t>どうやって公開すればよいのかわからない</a:t>
          </a:r>
          <a:endParaRPr kumimoji="1" lang="ja-JP" altLang="en-US" sz="1400" dirty="0"/>
        </a:p>
      </dgm:t>
    </dgm:pt>
    <dgm:pt modelId="{D7043301-DBCF-488A-B24C-FC6D737FC18A}" type="parTrans" cxnId="{5B04F199-0C79-4F4C-BA0D-8F0F663E8A33}">
      <dgm:prSet/>
      <dgm:spPr/>
      <dgm:t>
        <a:bodyPr/>
        <a:lstStyle/>
        <a:p>
          <a:endParaRPr kumimoji="1" lang="ja-JP" altLang="en-US" sz="1400"/>
        </a:p>
      </dgm:t>
    </dgm:pt>
    <dgm:pt modelId="{909E8F87-30FB-42B0-B53F-CB95F5E36134}" type="sibTrans" cxnId="{5B04F199-0C79-4F4C-BA0D-8F0F663E8A33}">
      <dgm:prSet/>
      <dgm:spPr/>
      <dgm:t>
        <a:bodyPr/>
        <a:lstStyle/>
        <a:p>
          <a:endParaRPr kumimoji="1" lang="ja-JP" altLang="en-US" sz="1400"/>
        </a:p>
      </dgm:t>
    </dgm:pt>
    <dgm:pt modelId="{CFE7C255-E1FF-4E36-A207-541EE86A4A71}">
      <dgm:prSet phldrT="[テキスト]" custT="1"/>
      <dgm:spPr/>
      <dgm:t>
        <a:bodyPr/>
        <a:lstStyle/>
        <a:p>
          <a:r>
            <a:rPr kumimoji="1" lang="ja-JP" altLang="en-US" sz="1400" dirty="0" smtClean="0"/>
            <a:t>周りを見てもみんなバラバラ</a:t>
          </a:r>
          <a:endParaRPr kumimoji="1" lang="ja-JP" altLang="en-US" sz="1400" dirty="0"/>
        </a:p>
      </dgm:t>
    </dgm:pt>
    <dgm:pt modelId="{1A050A65-D261-4334-84EF-924205645752}" type="parTrans" cxnId="{94E918DC-3D2F-4724-B9AC-0AEE562CCF29}">
      <dgm:prSet/>
      <dgm:spPr/>
      <dgm:t>
        <a:bodyPr/>
        <a:lstStyle/>
        <a:p>
          <a:endParaRPr kumimoji="1" lang="ja-JP" altLang="en-US" sz="1400"/>
        </a:p>
      </dgm:t>
    </dgm:pt>
    <dgm:pt modelId="{345F2739-DDC1-4A97-A354-FDC507764FB3}" type="sibTrans" cxnId="{94E918DC-3D2F-4724-B9AC-0AEE562CCF29}">
      <dgm:prSet/>
      <dgm:spPr/>
      <dgm:t>
        <a:bodyPr/>
        <a:lstStyle/>
        <a:p>
          <a:endParaRPr kumimoji="1" lang="ja-JP" altLang="en-US" sz="1400"/>
        </a:p>
      </dgm:t>
    </dgm:pt>
    <dgm:pt modelId="{75062357-924A-4335-9E48-A3DD05DAFF57}">
      <dgm:prSet phldrT="[テキスト]" custT="1"/>
      <dgm:spPr/>
      <dgm:t>
        <a:bodyPr/>
        <a:lstStyle/>
        <a:p>
          <a:r>
            <a:rPr kumimoji="1" lang="ja-JP" altLang="en-US" sz="1400" b="1" dirty="0" smtClean="0">
              <a:solidFill>
                <a:srgbClr val="00B050"/>
              </a:solidFill>
            </a:rPr>
            <a:t>要約だけ公開</a:t>
          </a:r>
          <a:endParaRPr kumimoji="1" lang="ja-JP" altLang="en-US" sz="1400" b="1" dirty="0">
            <a:solidFill>
              <a:srgbClr val="00B050"/>
            </a:solidFill>
          </a:endParaRPr>
        </a:p>
      </dgm:t>
    </dgm:pt>
    <dgm:pt modelId="{0BF515E9-CA43-4F7A-92E5-67E4F311DA13}" type="parTrans" cxnId="{788A4262-6599-4AA7-A3C0-1933EB417404}">
      <dgm:prSet/>
      <dgm:spPr/>
      <dgm:t>
        <a:bodyPr/>
        <a:lstStyle/>
        <a:p>
          <a:endParaRPr kumimoji="1" lang="ja-JP" altLang="en-US" sz="1400"/>
        </a:p>
      </dgm:t>
    </dgm:pt>
    <dgm:pt modelId="{9AC50A20-66B0-46D8-9701-1A153839B554}" type="sibTrans" cxnId="{788A4262-6599-4AA7-A3C0-1933EB417404}">
      <dgm:prSet/>
      <dgm:spPr/>
      <dgm:t>
        <a:bodyPr/>
        <a:lstStyle/>
        <a:p>
          <a:endParaRPr kumimoji="1" lang="ja-JP" altLang="en-US" sz="1400"/>
        </a:p>
      </dgm:t>
    </dgm:pt>
    <dgm:pt modelId="{E27316CC-24CF-4490-BA26-C08B653177FF}">
      <dgm:prSet phldrT="[テキスト]" custT="1"/>
      <dgm:spPr/>
      <dgm:t>
        <a:bodyPr/>
        <a:lstStyle/>
        <a:p>
          <a:r>
            <a:rPr kumimoji="1" lang="ja-JP" altLang="en-US" sz="1400" b="1" smtClean="0">
              <a:solidFill>
                <a:srgbClr val="FF0000"/>
              </a:solidFill>
            </a:rPr>
            <a:t>利用者に広報</a:t>
          </a:r>
          <a:r>
            <a:rPr kumimoji="1" lang="ja-JP" altLang="en-US" sz="1400" b="1" dirty="0" smtClean="0">
              <a:solidFill>
                <a:srgbClr val="FF0000"/>
              </a:solidFill>
            </a:rPr>
            <a:t>がいきわたらない</a:t>
          </a:r>
          <a:endParaRPr kumimoji="1" lang="ja-JP" altLang="en-US" sz="1400" b="1" dirty="0">
            <a:solidFill>
              <a:srgbClr val="FF0000"/>
            </a:solidFill>
          </a:endParaRPr>
        </a:p>
      </dgm:t>
    </dgm:pt>
    <dgm:pt modelId="{47D2C67A-2CB4-4AA3-820E-E3D5F9CB96D7}" type="parTrans" cxnId="{EF3770C1-7C74-453C-8826-8AED2446BE89}">
      <dgm:prSet/>
      <dgm:spPr/>
      <dgm:t>
        <a:bodyPr/>
        <a:lstStyle/>
        <a:p>
          <a:endParaRPr kumimoji="1" lang="ja-JP" altLang="en-US"/>
        </a:p>
      </dgm:t>
    </dgm:pt>
    <dgm:pt modelId="{7A13C91A-2EA1-40DB-9005-F0C83AF5C6D5}" type="sibTrans" cxnId="{EF3770C1-7C74-453C-8826-8AED2446BE89}">
      <dgm:prSet/>
      <dgm:spPr/>
      <dgm:t>
        <a:bodyPr/>
        <a:lstStyle/>
        <a:p>
          <a:endParaRPr kumimoji="1" lang="ja-JP" altLang="en-US"/>
        </a:p>
      </dgm:t>
    </dgm:pt>
    <dgm:pt modelId="{D340A325-6787-4A81-99FC-E8043D392509}" type="pres">
      <dgm:prSet presAssocID="{D3A58E5F-6F5B-40E6-B025-36F59545E925}" presName="cycle" presStyleCnt="0">
        <dgm:presLayoutVars>
          <dgm:dir/>
          <dgm:resizeHandles val="exact"/>
        </dgm:presLayoutVars>
      </dgm:prSet>
      <dgm:spPr/>
      <dgm:t>
        <a:bodyPr/>
        <a:lstStyle/>
        <a:p>
          <a:endParaRPr kumimoji="1" lang="ja-JP" altLang="en-US"/>
        </a:p>
      </dgm:t>
    </dgm:pt>
    <dgm:pt modelId="{27D8FC77-3422-447B-8F2C-D5452991441C}" type="pres">
      <dgm:prSet presAssocID="{B8346E21-6865-4B14-877E-B0EBC7EC6539}" presName="dummy" presStyleCnt="0"/>
      <dgm:spPr/>
    </dgm:pt>
    <dgm:pt modelId="{7DE2625B-FBE7-4AE0-A62B-5AB0320277FF}" type="pres">
      <dgm:prSet presAssocID="{B8346E21-6865-4B14-877E-B0EBC7EC6539}" presName="node" presStyleLbl="revTx" presStyleIdx="0" presStyleCnt="4">
        <dgm:presLayoutVars>
          <dgm:bulletEnabled val="1"/>
        </dgm:presLayoutVars>
      </dgm:prSet>
      <dgm:spPr/>
      <dgm:t>
        <a:bodyPr/>
        <a:lstStyle/>
        <a:p>
          <a:endParaRPr kumimoji="1" lang="ja-JP" altLang="en-US"/>
        </a:p>
      </dgm:t>
    </dgm:pt>
    <dgm:pt modelId="{BC7D640D-246D-4E36-AD92-4B3C0AD87639}" type="pres">
      <dgm:prSet presAssocID="{909E8F87-30FB-42B0-B53F-CB95F5E36134}" presName="sibTrans" presStyleLbl="node1" presStyleIdx="0" presStyleCnt="4"/>
      <dgm:spPr/>
      <dgm:t>
        <a:bodyPr/>
        <a:lstStyle/>
        <a:p>
          <a:endParaRPr kumimoji="1" lang="ja-JP" altLang="en-US"/>
        </a:p>
      </dgm:t>
    </dgm:pt>
    <dgm:pt modelId="{1F0C2B71-DB08-4DC7-AADB-43398AB268D2}" type="pres">
      <dgm:prSet presAssocID="{CFE7C255-E1FF-4E36-A207-541EE86A4A71}" presName="dummy" presStyleCnt="0"/>
      <dgm:spPr/>
    </dgm:pt>
    <dgm:pt modelId="{1298F31F-7438-49DF-9289-937B5A0A8446}" type="pres">
      <dgm:prSet presAssocID="{CFE7C255-E1FF-4E36-A207-541EE86A4A71}" presName="node" presStyleLbl="revTx" presStyleIdx="1" presStyleCnt="4">
        <dgm:presLayoutVars>
          <dgm:bulletEnabled val="1"/>
        </dgm:presLayoutVars>
      </dgm:prSet>
      <dgm:spPr/>
      <dgm:t>
        <a:bodyPr/>
        <a:lstStyle/>
        <a:p>
          <a:endParaRPr kumimoji="1" lang="ja-JP" altLang="en-US"/>
        </a:p>
      </dgm:t>
    </dgm:pt>
    <dgm:pt modelId="{A0FBC884-B3A2-480F-AEE0-4D14E1C45F53}" type="pres">
      <dgm:prSet presAssocID="{345F2739-DDC1-4A97-A354-FDC507764FB3}" presName="sibTrans" presStyleLbl="node1" presStyleIdx="1" presStyleCnt="4"/>
      <dgm:spPr/>
      <dgm:t>
        <a:bodyPr/>
        <a:lstStyle/>
        <a:p>
          <a:endParaRPr kumimoji="1" lang="ja-JP" altLang="en-US"/>
        </a:p>
      </dgm:t>
    </dgm:pt>
    <dgm:pt modelId="{F0435F6E-52CF-4B2E-B070-D516C804A1DE}" type="pres">
      <dgm:prSet presAssocID="{75062357-924A-4335-9E48-A3DD05DAFF57}" presName="dummy" presStyleCnt="0"/>
      <dgm:spPr/>
    </dgm:pt>
    <dgm:pt modelId="{F137BD68-FF4A-4616-AA23-7BB88E786CBE}" type="pres">
      <dgm:prSet presAssocID="{75062357-924A-4335-9E48-A3DD05DAFF57}" presName="node" presStyleLbl="revTx" presStyleIdx="2" presStyleCnt="4">
        <dgm:presLayoutVars>
          <dgm:bulletEnabled val="1"/>
        </dgm:presLayoutVars>
      </dgm:prSet>
      <dgm:spPr/>
      <dgm:t>
        <a:bodyPr/>
        <a:lstStyle/>
        <a:p>
          <a:endParaRPr kumimoji="1" lang="ja-JP" altLang="en-US"/>
        </a:p>
      </dgm:t>
    </dgm:pt>
    <dgm:pt modelId="{C0843E3A-95FF-4F6F-91AA-58862FC5B10C}" type="pres">
      <dgm:prSet presAssocID="{9AC50A20-66B0-46D8-9701-1A153839B554}" presName="sibTrans" presStyleLbl="node1" presStyleIdx="2" presStyleCnt="4"/>
      <dgm:spPr/>
      <dgm:t>
        <a:bodyPr/>
        <a:lstStyle/>
        <a:p>
          <a:endParaRPr kumimoji="1" lang="ja-JP" altLang="en-US"/>
        </a:p>
      </dgm:t>
    </dgm:pt>
    <dgm:pt modelId="{EE3A6383-C337-4DE4-9405-6CE90281B43A}" type="pres">
      <dgm:prSet presAssocID="{E27316CC-24CF-4490-BA26-C08B653177FF}" presName="dummy" presStyleCnt="0"/>
      <dgm:spPr/>
    </dgm:pt>
    <dgm:pt modelId="{4CA7401C-5570-4AFE-9622-1F2A04F8E457}" type="pres">
      <dgm:prSet presAssocID="{E27316CC-24CF-4490-BA26-C08B653177FF}" presName="node" presStyleLbl="revTx" presStyleIdx="3" presStyleCnt="4">
        <dgm:presLayoutVars>
          <dgm:bulletEnabled val="1"/>
        </dgm:presLayoutVars>
      </dgm:prSet>
      <dgm:spPr/>
      <dgm:t>
        <a:bodyPr/>
        <a:lstStyle/>
        <a:p>
          <a:endParaRPr kumimoji="1" lang="ja-JP" altLang="en-US"/>
        </a:p>
      </dgm:t>
    </dgm:pt>
    <dgm:pt modelId="{99BC3A67-EC44-4034-B7D4-B85A3EEF80E0}" type="pres">
      <dgm:prSet presAssocID="{7A13C91A-2EA1-40DB-9005-F0C83AF5C6D5}" presName="sibTrans" presStyleLbl="node1" presStyleIdx="3" presStyleCnt="4"/>
      <dgm:spPr/>
      <dgm:t>
        <a:bodyPr/>
        <a:lstStyle/>
        <a:p>
          <a:endParaRPr kumimoji="1" lang="ja-JP" altLang="en-US"/>
        </a:p>
      </dgm:t>
    </dgm:pt>
  </dgm:ptLst>
  <dgm:cxnLst>
    <dgm:cxn modelId="{9FFB4E7C-C059-46AA-A09C-B2A027BCF0C1}" type="presOf" srcId="{9AC50A20-66B0-46D8-9701-1A153839B554}" destId="{C0843E3A-95FF-4F6F-91AA-58862FC5B10C}" srcOrd="0" destOrd="0" presId="urn:microsoft.com/office/officeart/2005/8/layout/cycle1"/>
    <dgm:cxn modelId="{94E918DC-3D2F-4724-B9AC-0AEE562CCF29}" srcId="{D3A58E5F-6F5B-40E6-B025-36F59545E925}" destId="{CFE7C255-E1FF-4E36-A207-541EE86A4A71}" srcOrd="1" destOrd="0" parTransId="{1A050A65-D261-4334-84EF-924205645752}" sibTransId="{345F2739-DDC1-4A97-A354-FDC507764FB3}"/>
    <dgm:cxn modelId="{A0601F69-E8FF-4623-9AFE-56805BBC9282}" type="presOf" srcId="{D3A58E5F-6F5B-40E6-B025-36F59545E925}" destId="{D340A325-6787-4A81-99FC-E8043D392509}" srcOrd="0" destOrd="0" presId="urn:microsoft.com/office/officeart/2005/8/layout/cycle1"/>
    <dgm:cxn modelId="{24B39F1B-4E6A-4CD8-A6B1-78036D6BEFF6}" type="presOf" srcId="{345F2739-DDC1-4A97-A354-FDC507764FB3}" destId="{A0FBC884-B3A2-480F-AEE0-4D14E1C45F53}" srcOrd="0" destOrd="0" presId="urn:microsoft.com/office/officeart/2005/8/layout/cycle1"/>
    <dgm:cxn modelId="{4A3B27E7-31DC-4254-B058-C9B304E1473F}" type="presOf" srcId="{B8346E21-6865-4B14-877E-B0EBC7EC6539}" destId="{7DE2625B-FBE7-4AE0-A62B-5AB0320277FF}" srcOrd="0" destOrd="0" presId="urn:microsoft.com/office/officeart/2005/8/layout/cycle1"/>
    <dgm:cxn modelId="{564B413C-5867-44EB-8690-9793ADB76BA3}" type="presOf" srcId="{CFE7C255-E1FF-4E36-A207-541EE86A4A71}" destId="{1298F31F-7438-49DF-9289-937B5A0A8446}" srcOrd="0" destOrd="0" presId="urn:microsoft.com/office/officeart/2005/8/layout/cycle1"/>
    <dgm:cxn modelId="{AEDB451D-267F-4F4A-963B-854AC893C67E}" type="presOf" srcId="{75062357-924A-4335-9E48-A3DD05DAFF57}" destId="{F137BD68-FF4A-4616-AA23-7BB88E786CBE}" srcOrd="0" destOrd="0" presId="urn:microsoft.com/office/officeart/2005/8/layout/cycle1"/>
    <dgm:cxn modelId="{788A4262-6599-4AA7-A3C0-1933EB417404}" srcId="{D3A58E5F-6F5B-40E6-B025-36F59545E925}" destId="{75062357-924A-4335-9E48-A3DD05DAFF57}" srcOrd="2" destOrd="0" parTransId="{0BF515E9-CA43-4F7A-92E5-67E4F311DA13}" sibTransId="{9AC50A20-66B0-46D8-9701-1A153839B554}"/>
    <dgm:cxn modelId="{946389EC-9EF7-4996-8136-A5339C6A0F58}" type="presOf" srcId="{E27316CC-24CF-4490-BA26-C08B653177FF}" destId="{4CA7401C-5570-4AFE-9622-1F2A04F8E457}" srcOrd="0" destOrd="0" presId="urn:microsoft.com/office/officeart/2005/8/layout/cycle1"/>
    <dgm:cxn modelId="{5B04F199-0C79-4F4C-BA0D-8F0F663E8A33}" srcId="{D3A58E5F-6F5B-40E6-B025-36F59545E925}" destId="{B8346E21-6865-4B14-877E-B0EBC7EC6539}" srcOrd="0" destOrd="0" parTransId="{D7043301-DBCF-488A-B24C-FC6D737FC18A}" sibTransId="{909E8F87-30FB-42B0-B53F-CB95F5E36134}"/>
    <dgm:cxn modelId="{EF3770C1-7C74-453C-8826-8AED2446BE89}" srcId="{D3A58E5F-6F5B-40E6-B025-36F59545E925}" destId="{E27316CC-24CF-4490-BA26-C08B653177FF}" srcOrd="3" destOrd="0" parTransId="{47D2C67A-2CB4-4AA3-820E-E3D5F9CB96D7}" sibTransId="{7A13C91A-2EA1-40DB-9005-F0C83AF5C6D5}"/>
    <dgm:cxn modelId="{A7FE75FA-C56E-4777-915B-A04D7873A8E6}" type="presOf" srcId="{7A13C91A-2EA1-40DB-9005-F0C83AF5C6D5}" destId="{99BC3A67-EC44-4034-B7D4-B85A3EEF80E0}" srcOrd="0" destOrd="0" presId="urn:microsoft.com/office/officeart/2005/8/layout/cycle1"/>
    <dgm:cxn modelId="{1160D7B5-CC6A-4F2A-8F36-3E4D730C65BE}" type="presOf" srcId="{909E8F87-30FB-42B0-B53F-CB95F5E36134}" destId="{BC7D640D-246D-4E36-AD92-4B3C0AD87639}" srcOrd="0" destOrd="0" presId="urn:microsoft.com/office/officeart/2005/8/layout/cycle1"/>
    <dgm:cxn modelId="{1552F722-2B52-49E4-8B3C-F7EF1ECA9A09}" type="presParOf" srcId="{D340A325-6787-4A81-99FC-E8043D392509}" destId="{27D8FC77-3422-447B-8F2C-D5452991441C}" srcOrd="0" destOrd="0" presId="urn:microsoft.com/office/officeart/2005/8/layout/cycle1"/>
    <dgm:cxn modelId="{DE6EE554-C2B0-4C27-82D1-4297A56243F4}" type="presParOf" srcId="{D340A325-6787-4A81-99FC-E8043D392509}" destId="{7DE2625B-FBE7-4AE0-A62B-5AB0320277FF}" srcOrd="1" destOrd="0" presId="urn:microsoft.com/office/officeart/2005/8/layout/cycle1"/>
    <dgm:cxn modelId="{ED11382A-1D7B-47CA-8818-9D6D5F5C245D}" type="presParOf" srcId="{D340A325-6787-4A81-99FC-E8043D392509}" destId="{BC7D640D-246D-4E36-AD92-4B3C0AD87639}" srcOrd="2" destOrd="0" presId="urn:microsoft.com/office/officeart/2005/8/layout/cycle1"/>
    <dgm:cxn modelId="{D9A1FDF7-E084-40DE-BB93-819FE041EA0B}" type="presParOf" srcId="{D340A325-6787-4A81-99FC-E8043D392509}" destId="{1F0C2B71-DB08-4DC7-AADB-43398AB268D2}" srcOrd="3" destOrd="0" presId="urn:microsoft.com/office/officeart/2005/8/layout/cycle1"/>
    <dgm:cxn modelId="{0E80A7E5-3E68-4A62-9068-1961EBCE1605}" type="presParOf" srcId="{D340A325-6787-4A81-99FC-E8043D392509}" destId="{1298F31F-7438-49DF-9289-937B5A0A8446}" srcOrd="4" destOrd="0" presId="urn:microsoft.com/office/officeart/2005/8/layout/cycle1"/>
    <dgm:cxn modelId="{CE1BB7E7-D5AB-4499-B769-BE2991D7B1F2}" type="presParOf" srcId="{D340A325-6787-4A81-99FC-E8043D392509}" destId="{A0FBC884-B3A2-480F-AEE0-4D14E1C45F53}" srcOrd="5" destOrd="0" presId="urn:microsoft.com/office/officeart/2005/8/layout/cycle1"/>
    <dgm:cxn modelId="{9EB072EB-E0F3-4D37-A31F-68F6A294C828}" type="presParOf" srcId="{D340A325-6787-4A81-99FC-E8043D392509}" destId="{F0435F6E-52CF-4B2E-B070-D516C804A1DE}" srcOrd="6" destOrd="0" presId="urn:microsoft.com/office/officeart/2005/8/layout/cycle1"/>
    <dgm:cxn modelId="{2BBD7814-0608-4819-84C7-B7D0DE930D29}" type="presParOf" srcId="{D340A325-6787-4A81-99FC-E8043D392509}" destId="{F137BD68-FF4A-4616-AA23-7BB88E786CBE}" srcOrd="7" destOrd="0" presId="urn:microsoft.com/office/officeart/2005/8/layout/cycle1"/>
    <dgm:cxn modelId="{FDA10BBB-DD7C-454F-90B1-2EF253E1157B}" type="presParOf" srcId="{D340A325-6787-4A81-99FC-E8043D392509}" destId="{C0843E3A-95FF-4F6F-91AA-58862FC5B10C}" srcOrd="8" destOrd="0" presId="urn:microsoft.com/office/officeart/2005/8/layout/cycle1"/>
    <dgm:cxn modelId="{A2663BC2-D02B-463D-873F-4E069FF50595}" type="presParOf" srcId="{D340A325-6787-4A81-99FC-E8043D392509}" destId="{EE3A6383-C337-4DE4-9405-6CE90281B43A}" srcOrd="9" destOrd="0" presId="urn:microsoft.com/office/officeart/2005/8/layout/cycle1"/>
    <dgm:cxn modelId="{8A60CA56-B58A-4C33-97B2-04055BF46D32}" type="presParOf" srcId="{D340A325-6787-4A81-99FC-E8043D392509}" destId="{4CA7401C-5570-4AFE-9622-1F2A04F8E457}" srcOrd="10" destOrd="0" presId="urn:microsoft.com/office/officeart/2005/8/layout/cycle1"/>
    <dgm:cxn modelId="{5E3ECD77-4321-4D48-B814-AFE3D62B9A1B}" type="presParOf" srcId="{D340A325-6787-4A81-99FC-E8043D392509}" destId="{99BC3A67-EC44-4034-B7D4-B85A3EEF80E0}" srcOrd="11"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A58E5F-6F5B-40E6-B025-36F59545E925}"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kumimoji="1" lang="ja-JP" altLang="en-US"/>
        </a:p>
      </dgm:t>
    </dgm:pt>
    <dgm:pt modelId="{B8346E21-6865-4B14-877E-B0EBC7EC6539}">
      <dgm:prSet phldrT="[テキスト]" custT="1"/>
      <dgm:spPr/>
      <dgm:t>
        <a:bodyPr/>
        <a:lstStyle/>
        <a:p>
          <a:r>
            <a:rPr kumimoji="1" lang="ja-JP" altLang="en-US" sz="1400" dirty="0" smtClean="0"/>
            <a:t>いつもの情報源だけを利用</a:t>
          </a:r>
          <a:endParaRPr kumimoji="1" lang="ja-JP" altLang="en-US" sz="1400" dirty="0"/>
        </a:p>
      </dgm:t>
    </dgm:pt>
    <dgm:pt modelId="{D7043301-DBCF-488A-B24C-FC6D737FC18A}" type="parTrans" cxnId="{5B04F199-0C79-4F4C-BA0D-8F0F663E8A33}">
      <dgm:prSet/>
      <dgm:spPr/>
      <dgm:t>
        <a:bodyPr/>
        <a:lstStyle/>
        <a:p>
          <a:endParaRPr kumimoji="1" lang="ja-JP" altLang="en-US" sz="1400"/>
        </a:p>
      </dgm:t>
    </dgm:pt>
    <dgm:pt modelId="{909E8F87-30FB-42B0-B53F-CB95F5E36134}" type="sibTrans" cxnId="{5B04F199-0C79-4F4C-BA0D-8F0F663E8A33}">
      <dgm:prSet/>
      <dgm:spPr/>
      <dgm:t>
        <a:bodyPr/>
        <a:lstStyle/>
        <a:p>
          <a:endParaRPr kumimoji="1" lang="ja-JP" altLang="en-US" sz="1400"/>
        </a:p>
      </dgm:t>
    </dgm:pt>
    <dgm:pt modelId="{51F8ED5B-C9DA-40A2-850C-88F1A1A2570E}">
      <dgm:prSet phldrT="[テキスト]" custT="1"/>
      <dgm:spPr/>
      <dgm:t>
        <a:bodyPr/>
        <a:lstStyle/>
        <a:p>
          <a:r>
            <a:rPr kumimoji="1" lang="ja-JP" altLang="en-US" sz="1400" dirty="0" smtClean="0"/>
            <a:t>情報が</a:t>
          </a:r>
          <a:r>
            <a:rPr kumimoji="1" lang="ja-JP" altLang="en-US" sz="1400" b="1" dirty="0" smtClean="0">
              <a:solidFill>
                <a:srgbClr val="00B050"/>
              </a:solidFill>
            </a:rPr>
            <a:t>要約だけで検索できない</a:t>
          </a:r>
          <a:endParaRPr kumimoji="1" lang="ja-JP" altLang="en-US" sz="1400" b="1" dirty="0">
            <a:solidFill>
              <a:srgbClr val="00B050"/>
            </a:solidFill>
          </a:endParaRPr>
        </a:p>
      </dgm:t>
    </dgm:pt>
    <dgm:pt modelId="{D817DE1A-24B8-43F6-A06B-24E2B3D2B1CF}" type="parTrans" cxnId="{AE96B2F4-CCD5-47B4-8CD7-2F9A138925DE}">
      <dgm:prSet/>
      <dgm:spPr/>
      <dgm:t>
        <a:bodyPr/>
        <a:lstStyle/>
        <a:p>
          <a:endParaRPr kumimoji="1" lang="ja-JP" altLang="en-US"/>
        </a:p>
      </dgm:t>
    </dgm:pt>
    <dgm:pt modelId="{CB214F2D-2691-48AA-BC04-C3D379740910}" type="sibTrans" cxnId="{AE96B2F4-CCD5-47B4-8CD7-2F9A138925DE}">
      <dgm:prSet/>
      <dgm:spPr/>
      <dgm:t>
        <a:bodyPr/>
        <a:lstStyle/>
        <a:p>
          <a:endParaRPr kumimoji="1" lang="ja-JP" altLang="en-US"/>
        </a:p>
      </dgm:t>
    </dgm:pt>
    <dgm:pt modelId="{234C22B0-EAE0-437D-827B-F8F453837FAB}">
      <dgm:prSet phldrT="[テキスト]" custT="1"/>
      <dgm:spPr/>
      <dgm:t>
        <a:bodyPr/>
        <a:lstStyle/>
        <a:p>
          <a:r>
            <a:rPr kumimoji="1" lang="ja-JP" altLang="en-US" sz="1400" b="1" dirty="0" smtClean="0">
              <a:solidFill>
                <a:srgbClr val="FF0000"/>
              </a:solidFill>
            </a:rPr>
            <a:t>身近なイベントに気が付かない</a:t>
          </a:r>
          <a:endParaRPr kumimoji="1" lang="ja-JP" altLang="en-US" sz="1400" b="1" dirty="0">
            <a:solidFill>
              <a:srgbClr val="FF0000"/>
            </a:solidFill>
          </a:endParaRPr>
        </a:p>
      </dgm:t>
    </dgm:pt>
    <dgm:pt modelId="{07F2D29E-3D11-48CB-8600-55E8DE35251E}" type="parTrans" cxnId="{97D1398E-F1FB-41D4-90B7-53697301E376}">
      <dgm:prSet/>
      <dgm:spPr/>
      <dgm:t>
        <a:bodyPr/>
        <a:lstStyle/>
        <a:p>
          <a:endParaRPr kumimoji="1" lang="ja-JP" altLang="en-US"/>
        </a:p>
      </dgm:t>
    </dgm:pt>
    <dgm:pt modelId="{F24F5895-28FB-4598-9C07-BFBF51C8D79F}" type="sibTrans" cxnId="{97D1398E-F1FB-41D4-90B7-53697301E376}">
      <dgm:prSet/>
      <dgm:spPr/>
      <dgm:t>
        <a:bodyPr/>
        <a:lstStyle/>
        <a:p>
          <a:endParaRPr kumimoji="1" lang="ja-JP" altLang="en-US"/>
        </a:p>
      </dgm:t>
    </dgm:pt>
    <dgm:pt modelId="{D340A325-6787-4A81-99FC-E8043D392509}" type="pres">
      <dgm:prSet presAssocID="{D3A58E5F-6F5B-40E6-B025-36F59545E925}" presName="cycle" presStyleCnt="0">
        <dgm:presLayoutVars>
          <dgm:dir/>
          <dgm:resizeHandles val="exact"/>
        </dgm:presLayoutVars>
      </dgm:prSet>
      <dgm:spPr/>
      <dgm:t>
        <a:bodyPr/>
        <a:lstStyle/>
        <a:p>
          <a:endParaRPr kumimoji="1" lang="ja-JP" altLang="en-US"/>
        </a:p>
      </dgm:t>
    </dgm:pt>
    <dgm:pt modelId="{27D8FC77-3422-447B-8F2C-D5452991441C}" type="pres">
      <dgm:prSet presAssocID="{B8346E21-6865-4B14-877E-B0EBC7EC6539}" presName="dummy" presStyleCnt="0"/>
      <dgm:spPr/>
    </dgm:pt>
    <dgm:pt modelId="{7DE2625B-FBE7-4AE0-A62B-5AB0320277FF}" type="pres">
      <dgm:prSet presAssocID="{B8346E21-6865-4B14-877E-B0EBC7EC6539}" presName="node" presStyleLbl="revTx" presStyleIdx="0" presStyleCnt="3">
        <dgm:presLayoutVars>
          <dgm:bulletEnabled val="1"/>
        </dgm:presLayoutVars>
      </dgm:prSet>
      <dgm:spPr/>
      <dgm:t>
        <a:bodyPr/>
        <a:lstStyle/>
        <a:p>
          <a:endParaRPr kumimoji="1" lang="ja-JP" altLang="en-US"/>
        </a:p>
      </dgm:t>
    </dgm:pt>
    <dgm:pt modelId="{BC7D640D-246D-4E36-AD92-4B3C0AD87639}" type="pres">
      <dgm:prSet presAssocID="{909E8F87-30FB-42B0-B53F-CB95F5E36134}" presName="sibTrans" presStyleLbl="node1" presStyleIdx="0" presStyleCnt="3"/>
      <dgm:spPr/>
      <dgm:t>
        <a:bodyPr/>
        <a:lstStyle/>
        <a:p>
          <a:endParaRPr kumimoji="1" lang="ja-JP" altLang="en-US"/>
        </a:p>
      </dgm:t>
    </dgm:pt>
    <dgm:pt modelId="{F49B96E2-F023-47AA-83F2-5B48DFAE45AE}" type="pres">
      <dgm:prSet presAssocID="{234C22B0-EAE0-437D-827B-F8F453837FAB}" presName="dummy" presStyleCnt="0"/>
      <dgm:spPr/>
    </dgm:pt>
    <dgm:pt modelId="{4470052B-5131-495C-A0FD-EDEB77EB7ACE}" type="pres">
      <dgm:prSet presAssocID="{234C22B0-EAE0-437D-827B-F8F453837FAB}" presName="node" presStyleLbl="revTx" presStyleIdx="1" presStyleCnt="3">
        <dgm:presLayoutVars>
          <dgm:bulletEnabled val="1"/>
        </dgm:presLayoutVars>
      </dgm:prSet>
      <dgm:spPr/>
      <dgm:t>
        <a:bodyPr/>
        <a:lstStyle/>
        <a:p>
          <a:endParaRPr kumimoji="1" lang="ja-JP" altLang="en-US"/>
        </a:p>
      </dgm:t>
    </dgm:pt>
    <dgm:pt modelId="{30AB7978-34F2-47A2-8D8E-A4AC7C5EA128}" type="pres">
      <dgm:prSet presAssocID="{F24F5895-28FB-4598-9C07-BFBF51C8D79F}" presName="sibTrans" presStyleLbl="node1" presStyleIdx="1" presStyleCnt="3"/>
      <dgm:spPr/>
      <dgm:t>
        <a:bodyPr/>
        <a:lstStyle/>
        <a:p>
          <a:endParaRPr kumimoji="1" lang="ja-JP" altLang="en-US"/>
        </a:p>
      </dgm:t>
    </dgm:pt>
    <dgm:pt modelId="{F4D18387-8CE6-43CC-B8B9-216D701E6010}" type="pres">
      <dgm:prSet presAssocID="{51F8ED5B-C9DA-40A2-850C-88F1A1A2570E}" presName="dummy" presStyleCnt="0"/>
      <dgm:spPr/>
    </dgm:pt>
    <dgm:pt modelId="{87DF8E40-C5DD-4D3C-A29B-7D3B144215F9}" type="pres">
      <dgm:prSet presAssocID="{51F8ED5B-C9DA-40A2-850C-88F1A1A2570E}" presName="node" presStyleLbl="revTx" presStyleIdx="2" presStyleCnt="3">
        <dgm:presLayoutVars>
          <dgm:bulletEnabled val="1"/>
        </dgm:presLayoutVars>
      </dgm:prSet>
      <dgm:spPr/>
      <dgm:t>
        <a:bodyPr/>
        <a:lstStyle/>
        <a:p>
          <a:endParaRPr kumimoji="1" lang="ja-JP" altLang="en-US"/>
        </a:p>
      </dgm:t>
    </dgm:pt>
    <dgm:pt modelId="{B18DC201-C6E3-46AA-8A29-076BB8F09DC6}" type="pres">
      <dgm:prSet presAssocID="{CB214F2D-2691-48AA-BC04-C3D379740910}" presName="sibTrans" presStyleLbl="node1" presStyleIdx="2" presStyleCnt="3"/>
      <dgm:spPr/>
      <dgm:t>
        <a:bodyPr/>
        <a:lstStyle/>
        <a:p>
          <a:endParaRPr kumimoji="1" lang="ja-JP" altLang="en-US"/>
        </a:p>
      </dgm:t>
    </dgm:pt>
  </dgm:ptLst>
  <dgm:cxnLst>
    <dgm:cxn modelId="{AE96B2F4-CCD5-47B4-8CD7-2F9A138925DE}" srcId="{D3A58E5F-6F5B-40E6-B025-36F59545E925}" destId="{51F8ED5B-C9DA-40A2-850C-88F1A1A2570E}" srcOrd="2" destOrd="0" parTransId="{D817DE1A-24B8-43F6-A06B-24E2B3D2B1CF}" sibTransId="{CB214F2D-2691-48AA-BC04-C3D379740910}"/>
    <dgm:cxn modelId="{687837DC-762F-4CBE-84FF-5BEE743734A3}" type="presOf" srcId="{F24F5895-28FB-4598-9C07-BFBF51C8D79F}" destId="{30AB7978-34F2-47A2-8D8E-A4AC7C5EA128}" srcOrd="0" destOrd="0" presId="urn:microsoft.com/office/officeart/2005/8/layout/cycle1"/>
    <dgm:cxn modelId="{9B5B4B8D-1D83-4BE8-A553-93B955FD5B2E}" type="presOf" srcId="{234C22B0-EAE0-437D-827B-F8F453837FAB}" destId="{4470052B-5131-495C-A0FD-EDEB77EB7ACE}" srcOrd="0" destOrd="0" presId="urn:microsoft.com/office/officeart/2005/8/layout/cycle1"/>
    <dgm:cxn modelId="{97D1398E-F1FB-41D4-90B7-53697301E376}" srcId="{D3A58E5F-6F5B-40E6-B025-36F59545E925}" destId="{234C22B0-EAE0-437D-827B-F8F453837FAB}" srcOrd="1" destOrd="0" parTransId="{07F2D29E-3D11-48CB-8600-55E8DE35251E}" sibTransId="{F24F5895-28FB-4598-9C07-BFBF51C8D79F}"/>
    <dgm:cxn modelId="{4910E145-0476-46AB-854C-82B114195FF3}" type="presOf" srcId="{B8346E21-6865-4B14-877E-B0EBC7EC6539}" destId="{7DE2625B-FBE7-4AE0-A62B-5AB0320277FF}" srcOrd="0" destOrd="0" presId="urn:microsoft.com/office/officeart/2005/8/layout/cycle1"/>
    <dgm:cxn modelId="{0A8B6CA6-D5BB-4028-ADA0-C73C27E6B6EA}" type="presOf" srcId="{CB214F2D-2691-48AA-BC04-C3D379740910}" destId="{B18DC201-C6E3-46AA-8A29-076BB8F09DC6}" srcOrd="0" destOrd="0" presId="urn:microsoft.com/office/officeart/2005/8/layout/cycle1"/>
    <dgm:cxn modelId="{6A5F01AE-C848-469B-9F63-B9F5A344FCC1}" type="presOf" srcId="{51F8ED5B-C9DA-40A2-850C-88F1A1A2570E}" destId="{87DF8E40-C5DD-4D3C-A29B-7D3B144215F9}" srcOrd="0" destOrd="0" presId="urn:microsoft.com/office/officeart/2005/8/layout/cycle1"/>
    <dgm:cxn modelId="{5B04F199-0C79-4F4C-BA0D-8F0F663E8A33}" srcId="{D3A58E5F-6F5B-40E6-B025-36F59545E925}" destId="{B8346E21-6865-4B14-877E-B0EBC7EC6539}" srcOrd="0" destOrd="0" parTransId="{D7043301-DBCF-488A-B24C-FC6D737FC18A}" sibTransId="{909E8F87-30FB-42B0-B53F-CB95F5E36134}"/>
    <dgm:cxn modelId="{4491A2AE-D458-4A84-A51A-C6AC56B35E30}" type="presOf" srcId="{909E8F87-30FB-42B0-B53F-CB95F5E36134}" destId="{BC7D640D-246D-4E36-AD92-4B3C0AD87639}" srcOrd="0" destOrd="0" presId="urn:microsoft.com/office/officeart/2005/8/layout/cycle1"/>
    <dgm:cxn modelId="{B798A9E4-D47F-464A-8213-E9FC7259EF12}" type="presOf" srcId="{D3A58E5F-6F5B-40E6-B025-36F59545E925}" destId="{D340A325-6787-4A81-99FC-E8043D392509}" srcOrd="0" destOrd="0" presId="urn:microsoft.com/office/officeart/2005/8/layout/cycle1"/>
    <dgm:cxn modelId="{6074F15A-8A8D-46E2-9650-021BFF9B5A58}" type="presParOf" srcId="{D340A325-6787-4A81-99FC-E8043D392509}" destId="{27D8FC77-3422-447B-8F2C-D5452991441C}" srcOrd="0" destOrd="0" presId="urn:microsoft.com/office/officeart/2005/8/layout/cycle1"/>
    <dgm:cxn modelId="{78D699CC-F1F5-4077-8E51-D22E70A086BD}" type="presParOf" srcId="{D340A325-6787-4A81-99FC-E8043D392509}" destId="{7DE2625B-FBE7-4AE0-A62B-5AB0320277FF}" srcOrd="1" destOrd="0" presId="urn:microsoft.com/office/officeart/2005/8/layout/cycle1"/>
    <dgm:cxn modelId="{B6AC6D11-DE0A-4172-BCAD-26D417B0C5B4}" type="presParOf" srcId="{D340A325-6787-4A81-99FC-E8043D392509}" destId="{BC7D640D-246D-4E36-AD92-4B3C0AD87639}" srcOrd="2" destOrd="0" presId="urn:microsoft.com/office/officeart/2005/8/layout/cycle1"/>
    <dgm:cxn modelId="{FDF545A2-D1BE-462F-A560-BC04F579B817}" type="presParOf" srcId="{D340A325-6787-4A81-99FC-E8043D392509}" destId="{F49B96E2-F023-47AA-83F2-5B48DFAE45AE}" srcOrd="3" destOrd="0" presId="urn:microsoft.com/office/officeart/2005/8/layout/cycle1"/>
    <dgm:cxn modelId="{67562804-0886-4AFA-BAF4-FACEF8070882}" type="presParOf" srcId="{D340A325-6787-4A81-99FC-E8043D392509}" destId="{4470052B-5131-495C-A0FD-EDEB77EB7ACE}" srcOrd="4" destOrd="0" presId="urn:microsoft.com/office/officeart/2005/8/layout/cycle1"/>
    <dgm:cxn modelId="{4DEE400F-E46A-4C4E-B160-27E96DF9F6A2}" type="presParOf" srcId="{D340A325-6787-4A81-99FC-E8043D392509}" destId="{30AB7978-34F2-47A2-8D8E-A4AC7C5EA128}" srcOrd="5" destOrd="0" presId="urn:microsoft.com/office/officeart/2005/8/layout/cycle1"/>
    <dgm:cxn modelId="{083FC333-826F-402E-B1EE-C5E7EF645DF7}" type="presParOf" srcId="{D340A325-6787-4A81-99FC-E8043D392509}" destId="{F4D18387-8CE6-43CC-B8B9-216D701E6010}" srcOrd="6" destOrd="0" presId="urn:microsoft.com/office/officeart/2005/8/layout/cycle1"/>
    <dgm:cxn modelId="{0A8FD3B6-C276-42CE-8618-4A311FE2DB4C}" type="presParOf" srcId="{D340A325-6787-4A81-99FC-E8043D392509}" destId="{87DF8E40-C5DD-4D3C-A29B-7D3B144215F9}" srcOrd="7" destOrd="0" presId="urn:microsoft.com/office/officeart/2005/8/layout/cycle1"/>
    <dgm:cxn modelId="{BB11B91F-A276-4688-8420-6144F759B27D}" type="presParOf" srcId="{D340A325-6787-4A81-99FC-E8043D392509}" destId="{B18DC201-C6E3-46AA-8A29-076BB8F09DC6}" srcOrd="8" destOrd="0" presId="urn:microsoft.com/office/officeart/2005/8/layout/cycle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6225E-EE95-4143-8969-7760479CC653}">
      <dsp:nvSpPr>
        <dsp:cNvPr id="0" name=""/>
        <dsp:cNvSpPr/>
      </dsp:nvSpPr>
      <dsp:spPr>
        <a:xfrm>
          <a:off x="0" y="4121"/>
          <a:ext cx="8185150" cy="69789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kumimoji="1" lang="en-US" sz="2800" kern="1200" smtClean="0"/>
            <a:t>NIEM</a:t>
          </a:r>
          <a:r>
            <a:rPr kumimoji="1" lang="ja-JP" sz="2800" kern="1200" smtClean="0"/>
            <a:t>（米国）</a:t>
          </a:r>
          <a:endParaRPr lang="ja-JP" sz="2800" kern="1200"/>
        </a:p>
      </dsp:txBody>
      <dsp:txXfrm>
        <a:off x="34068" y="38189"/>
        <a:ext cx="8117014" cy="629754"/>
      </dsp:txXfrm>
    </dsp:sp>
    <dsp:sp modelId="{AC005E26-9C29-4B77-872C-60A500BF1AF8}">
      <dsp:nvSpPr>
        <dsp:cNvPr id="0" name=""/>
        <dsp:cNvSpPr/>
      </dsp:nvSpPr>
      <dsp:spPr>
        <a:xfrm>
          <a:off x="0" y="702011"/>
          <a:ext cx="8185150" cy="720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879"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kumimoji="1" lang="en-US" sz="2000" kern="1200" dirty="0" smtClean="0"/>
            <a:t>Activity</a:t>
          </a:r>
          <a:r>
            <a:rPr kumimoji="1" lang="ja-JP" sz="2000" kern="1200" dirty="0" smtClean="0"/>
            <a:t>＞</a:t>
          </a:r>
          <a:r>
            <a:rPr kumimoji="1" lang="en-US" sz="2000" kern="1200" dirty="0" smtClean="0">
              <a:solidFill>
                <a:srgbClr val="FF0000"/>
              </a:solidFill>
            </a:rPr>
            <a:t>Event</a:t>
          </a:r>
          <a:endParaRPr lang="ja-JP" sz="2000" kern="1200" dirty="0">
            <a:solidFill>
              <a:srgbClr val="FF0000"/>
            </a:solidFill>
          </a:endParaRPr>
        </a:p>
        <a:p>
          <a:pPr marL="457200" lvl="2" indent="-228600" algn="l" defTabSz="889000" rtl="0">
            <a:lnSpc>
              <a:spcPct val="90000"/>
            </a:lnSpc>
            <a:spcBef>
              <a:spcPct val="0"/>
            </a:spcBef>
            <a:spcAft>
              <a:spcPct val="20000"/>
            </a:spcAft>
            <a:buChar char="••"/>
          </a:pPr>
          <a:r>
            <a:rPr lang="ja-JP" altLang="en-US" sz="2000" kern="1200" dirty="0" smtClean="0"/>
            <a:t>営業などの企業訪問もイベント</a:t>
          </a:r>
          <a:endParaRPr lang="ja-JP" altLang="en-US" sz="2000" kern="1200" dirty="0"/>
        </a:p>
      </dsp:txBody>
      <dsp:txXfrm>
        <a:off x="0" y="702011"/>
        <a:ext cx="8185150" cy="720258"/>
      </dsp:txXfrm>
    </dsp:sp>
    <dsp:sp modelId="{07A7D9A9-B665-4196-9AD2-8EFA0B950B77}">
      <dsp:nvSpPr>
        <dsp:cNvPr id="0" name=""/>
        <dsp:cNvSpPr/>
      </dsp:nvSpPr>
      <dsp:spPr>
        <a:xfrm>
          <a:off x="0" y="1422269"/>
          <a:ext cx="8185150" cy="69789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kumimoji="1" lang="en-US" sz="2800" kern="1200" smtClean="0"/>
            <a:t>SEMIC</a:t>
          </a:r>
          <a:r>
            <a:rPr kumimoji="1" lang="ja-JP" sz="2800" kern="1200" smtClean="0"/>
            <a:t>（欧州）</a:t>
          </a:r>
          <a:endParaRPr lang="ja-JP" sz="2800" kern="1200"/>
        </a:p>
      </dsp:txBody>
      <dsp:txXfrm>
        <a:off x="34068" y="1456337"/>
        <a:ext cx="8117014" cy="629754"/>
      </dsp:txXfrm>
    </dsp:sp>
    <dsp:sp modelId="{6FDBA999-9D5C-48B4-8B8E-935F95E1AADF}">
      <dsp:nvSpPr>
        <dsp:cNvPr id="0" name=""/>
        <dsp:cNvSpPr/>
      </dsp:nvSpPr>
      <dsp:spPr>
        <a:xfrm>
          <a:off x="0" y="2120159"/>
          <a:ext cx="8185150" cy="1070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879"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kumimoji="1" lang="en-US" sz="2000" kern="1200" dirty="0" smtClean="0">
              <a:solidFill>
                <a:srgbClr val="FF0000"/>
              </a:solidFill>
            </a:rPr>
            <a:t>Event</a:t>
          </a:r>
          <a:r>
            <a:rPr kumimoji="1" lang="ja-JP" sz="2000" kern="1200" dirty="0" smtClean="0"/>
            <a:t>＝事象</a:t>
          </a:r>
          <a:endParaRPr lang="ja-JP" sz="2000" kern="1200" dirty="0"/>
        </a:p>
        <a:p>
          <a:pPr marL="228600" lvl="1" indent="-228600" algn="l" defTabSz="889000" rtl="0">
            <a:lnSpc>
              <a:spcPct val="90000"/>
            </a:lnSpc>
            <a:spcBef>
              <a:spcPct val="0"/>
            </a:spcBef>
            <a:spcAft>
              <a:spcPct val="20000"/>
            </a:spcAft>
            <a:buChar char="••"/>
          </a:pPr>
          <a:r>
            <a:rPr kumimoji="1" lang="ja-JP" sz="2000" kern="1200" dirty="0" smtClean="0"/>
            <a:t>催し物は</a:t>
          </a:r>
          <a:r>
            <a:rPr kumimoji="1" lang="en-US" sz="2000" kern="1200" dirty="0" smtClean="0"/>
            <a:t>Public Service</a:t>
          </a:r>
          <a:r>
            <a:rPr kumimoji="1" lang="ja-JP" sz="2000" kern="1200" dirty="0" smtClean="0"/>
            <a:t>に含まれる（</a:t>
          </a:r>
          <a:r>
            <a:rPr kumimoji="1" lang="en-US" sz="2000" kern="1200" dirty="0" smtClean="0"/>
            <a:t>Activity</a:t>
          </a:r>
          <a:r>
            <a:rPr kumimoji="1" lang="ja-JP" sz="2000" kern="1200" dirty="0" smtClean="0"/>
            <a:t>に近い概念）</a:t>
          </a:r>
          <a:endParaRPr lang="ja-JP" sz="2000" kern="1200" dirty="0"/>
        </a:p>
        <a:p>
          <a:pPr marL="457200" lvl="2" indent="-228600" algn="l" defTabSz="889000" rtl="0">
            <a:lnSpc>
              <a:spcPct val="90000"/>
            </a:lnSpc>
            <a:spcBef>
              <a:spcPct val="0"/>
            </a:spcBef>
            <a:spcAft>
              <a:spcPct val="20000"/>
            </a:spcAft>
            <a:buChar char="••"/>
          </a:pPr>
          <a:r>
            <a:rPr lang="ja-JP" altLang="en-US" sz="2000" kern="1200" dirty="0" smtClean="0"/>
            <a:t>届出等もイベント</a:t>
          </a:r>
          <a:endParaRPr lang="ja-JP" altLang="en-US" sz="2000" kern="1200" dirty="0"/>
        </a:p>
      </dsp:txBody>
      <dsp:txXfrm>
        <a:off x="0" y="2120159"/>
        <a:ext cx="8185150" cy="1070098"/>
      </dsp:txXfrm>
    </dsp:sp>
    <dsp:sp modelId="{67A02709-4876-4B5F-94B3-757A49285152}">
      <dsp:nvSpPr>
        <dsp:cNvPr id="0" name=""/>
        <dsp:cNvSpPr/>
      </dsp:nvSpPr>
      <dsp:spPr>
        <a:xfrm>
          <a:off x="0" y="3190257"/>
          <a:ext cx="8185150" cy="69789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kumimoji="1" lang="en-US" sz="2800" kern="1200" dirty="0" smtClean="0"/>
            <a:t>Schema.org</a:t>
          </a:r>
          <a:r>
            <a:rPr kumimoji="1" lang="ja-JP" sz="2800" kern="1200" dirty="0" smtClean="0"/>
            <a:t>（国際）</a:t>
          </a:r>
          <a:endParaRPr lang="ja-JP" sz="2800" kern="1200" dirty="0"/>
        </a:p>
      </dsp:txBody>
      <dsp:txXfrm>
        <a:off x="34068" y="3224325"/>
        <a:ext cx="8117014" cy="629754"/>
      </dsp:txXfrm>
    </dsp:sp>
    <dsp:sp modelId="{C6109D97-A4A1-4CBE-B344-BF046DCDDB00}">
      <dsp:nvSpPr>
        <dsp:cNvPr id="0" name=""/>
        <dsp:cNvSpPr/>
      </dsp:nvSpPr>
      <dsp:spPr>
        <a:xfrm>
          <a:off x="0" y="3888147"/>
          <a:ext cx="8185150" cy="349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879"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kumimoji="1" lang="en-US" sz="2000" kern="1200" dirty="0" smtClean="0">
              <a:solidFill>
                <a:srgbClr val="FF0000"/>
              </a:solidFill>
            </a:rPr>
            <a:t>Event</a:t>
          </a:r>
          <a:r>
            <a:rPr kumimoji="1" lang="ja-JP" sz="2000" kern="1200" dirty="0" smtClean="0"/>
            <a:t>＝催し物</a:t>
          </a:r>
          <a:endParaRPr lang="ja-JP" sz="2000" kern="1200" dirty="0"/>
        </a:p>
      </dsp:txBody>
      <dsp:txXfrm>
        <a:off x="0" y="3888147"/>
        <a:ext cx="8185150" cy="349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2625B-FBE7-4AE0-A62B-5AB0320277FF}">
      <dsp:nvSpPr>
        <dsp:cNvPr id="0" name=""/>
        <dsp:cNvSpPr/>
      </dsp:nvSpPr>
      <dsp:spPr>
        <a:xfrm>
          <a:off x="2705056" y="221895"/>
          <a:ext cx="1129864" cy="1129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smtClean="0"/>
            <a:t>各主催者から公開される情報が未統一</a:t>
          </a:r>
          <a:endParaRPr kumimoji="1" lang="ja-JP" altLang="en-US" sz="1400" kern="1200" dirty="0"/>
        </a:p>
      </dsp:txBody>
      <dsp:txXfrm>
        <a:off x="2705056" y="221895"/>
        <a:ext cx="1129864" cy="1129864"/>
      </dsp:txXfrm>
    </dsp:sp>
    <dsp:sp modelId="{BC7D640D-246D-4E36-AD92-4B3C0AD87639}">
      <dsp:nvSpPr>
        <dsp:cNvPr id="0" name=""/>
        <dsp:cNvSpPr/>
      </dsp:nvSpPr>
      <dsp:spPr>
        <a:xfrm>
          <a:off x="986356" y="201"/>
          <a:ext cx="2669136" cy="2669136"/>
        </a:xfrm>
        <a:prstGeom prst="circularArrow">
          <a:avLst>
            <a:gd name="adj1" fmla="val 8254"/>
            <a:gd name="adj2" fmla="val 576631"/>
            <a:gd name="adj3" fmla="val 2961503"/>
            <a:gd name="adj4" fmla="val 53299"/>
            <a:gd name="adj5" fmla="val 963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8F31F-7438-49DF-9289-937B5A0A8446}">
      <dsp:nvSpPr>
        <dsp:cNvPr id="0" name=""/>
        <dsp:cNvSpPr/>
      </dsp:nvSpPr>
      <dsp:spPr>
        <a:xfrm>
          <a:off x="1755992" y="1865722"/>
          <a:ext cx="1129864" cy="1129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solidFill>
                <a:srgbClr val="00B050"/>
              </a:solidFill>
            </a:rPr>
            <a:t>要約を集約し公開</a:t>
          </a:r>
          <a:endParaRPr kumimoji="1" lang="ja-JP" altLang="en-US" sz="1400" b="1" kern="1200" dirty="0">
            <a:solidFill>
              <a:srgbClr val="00B050"/>
            </a:solidFill>
          </a:endParaRPr>
        </a:p>
      </dsp:txBody>
      <dsp:txXfrm>
        <a:off x="1755992" y="1865722"/>
        <a:ext cx="1129864" cy="1129864"/>
      </dsp:txXfrm>
    </dsp:sp>
    <dsp:sp modelId="{A0FBC884-B3A2-480F-AEE0-4D14E1C45F53}">
      <dsp:nvSpPr>
        <dsp:cNvPr id="0" name=""/>
        <dsp:cNvSpPr/>
      </dsp:nvSpPr>
      <dsp:spPr>
        <a:xfrm>
          <a:off x="986356" y="201"/>
          <a:ext cx="2669136" cy="2669136"/>
        </a:xfrm>
        <a:prstGeom prst="circularArrow">
          <a:avLst>
            <a:gd name="adj1" fmla="val 8254"/>
            <a:gd name="adj2" fmla="val 576631"/>
            <a:gd name="adj3" fmla="val 10170070"/>
            <a:gd name="adj4" fmla="val 7261866"/>
            <a:gd name="adj5" fmla="val 963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7BD68-FF4A-4616-AA23-7BB88E786CBE}">
      <dsp:nvSpPr>
        <dsp:cNvPr id="0" name=""/>
        <dsp:cNvSpPr/>
      </dsp:nvSpPr>
      <dsp:spPr>
        <a:xfrm>
          <a:off x="806928" y="221895"/>
          <a:ext cx="1129864" cy="1129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b="1" kern="1200" smtClean="0">
              <a:solidFill>
                <a:srgbClr val="FF0000"/>
              </a:solidFill>
            </a:rPr>
            <a:t>利用が広がらない</a:t>
          </a:r>
          <a:endParaRPr kumimoji="1" lang="ja-JP" altLang="en-US" sz="1400" b="1" kern="1200" dirty="0">
            <a:solidFill>
              <a:srgbClr val="FF0000"/>
            </a:solidFill>
          </a:endParaRPr>
        </a:p>
      </dsp:txBody>
      <dsp:txXfrm>
        <a:off x="806928" y="221895"/>
        <a:ext cx="1129864" cy="1129864"/>
      </dsp:txXfrm>
    </dsp:sp>
    <dsp:sp modelId="{C0843E3A-95FF-4F6F-91AA-58862FC5B10C}">
      <dsp:nvSpPr>
        <dsp:cNvPr id="0" name=""/>
        <dsp:cNvSpPr/>
      </dsp:nvSpPr>
      <dsp:spPr>
        <a:xfrm>
          <a:off x="986356" y="201"/>
          <a:ext cx="2669136" cy="2669136"/>
        </a:xfrm>
        <a:prstGeom prst="circularArrow">
          <a:avLst>
            <a:gd name="adj1" fmla="val 8254"/>
            <a:gd name="adj2" fmla="val 576631"/>
            <a:gd name="adj3" fmla="val 16854524"/>
            <a:gd name="adj4" fmla="val 14968845"/>
            <a:gd name="adj5" fmla="val 963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2625B-FBE7-4AE0-A62B-5AB0320277FF}">
      <dsp:nvSpPr>
        <dsp:cNvPr id="0" name=""/>
        <dsp:cNvSpPr/>
      </dsp:nvSpPr>
      <dsp:spPr>
        <a:xfrm>
          <a:off x="2691106" y="66549"/>
          <a:ext cx="1061868" cy="1061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smtClean="0"/>
            <a:t>どうやって公開すればよいのかわからない</a:t>
          </a:r>
          <a:endParaRPr kumimoji="1" lang="ja-JP" altLang="en-US" sz="1400" kern="1200" dirty="0"/>
        </a:p>
      </dsp:txBody>
      <dsp:txXfrm>
        <a:off x="2691106" y="66549"/>
        <a:ext cx="1061868" cy="1061868"/>
      </dsp:txXfrm>
    </dsp:sp>
    <dsp:sp modelId="{BC7D640D-246D-4E36-AD92-4B3C0AD87639}">
      <dsp:nvSpPr>
        <dsp:cNvPr id="0" name=""/>
        <dsp:cNvSpPr/>
      </dsp:nvSpPr>
      <dsp:spPr>
        <a:xfrm>
          <a:off x="822235" y="-89"/>
          <a:ext cx="2997379" cy="2997379"/>
        </a:xfrm>
        <a:prstGeom prst="circularArrow">
          <a:avLst>
            <a:gd name="adj1" fmla="val 6908"/>
            <a:gd name="adj2" fmla="val 465838"/>
            <a:gd name="adj3" fmla="val 547371"/>
            <a:gd name="adj4" fmla="val 20586791"/>
            <a:gd name="adj5" fmla="val 8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98F31F-7438-49DF-9289-937B5A0A8446}">
      <dsp:nvSpPr>
        <dsp:cNvPr id="0" name=""/>
        <dsp:cNvSpPr/>
      </dsp:nvSpPr>
      <dsp:spPr>
        <a:xfrm>
          <a:off x="2691106" y="1868781"/>
          <a:ext cx="1061868" cy="1061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smtClean="0"/>
            <a:t>周りを見てもみんなバラバラ</a:t>
          </a:r>
          <a:endParaRPr kumimoji="1" lang="ja-JP" altLang="en-US" sz="1400" kern="1200" dirty="0"/>
        </a:p>
      </dsp:txBody>
      <dsp:txXfrm>
        <a:off x="2691106" y="1868781"/>
        <a:ext cx="1061868" cy="1061868"/>
      </dsp:txXfrm>
    </dsp:sp>
    <dsp:sp modelId="{A0FBC884-B3A2-480F-AEE0-4D14E1C45F53}">
      <dsp:nvSpPr>
        <dsp:cNvPr id="0" name=""/>
        <dsp:cNvSpPr/>
      </dsp:nvSpPr>
      <dsp:spPr>
        <a:xfrm>
          <a:off x="822235" y="-89"/>
          <a:ext cx="2997379" cy="2997379"/>
        </a:xfrm>
        <a:prstGeom prst="circularArrow">
          <a:avLst>
            <a:gd name="adj1" fmla="val 6908"/>
            <a:gd name="adj2" fmla="val 465838"/>
            <a:gd name="adj3" fmla="val 5947371"/>
            <a:gd name="adj4" fmla="val 4386791"/>
            <a:gd name="adj5" fmla="val 8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7BD68-FF4A-4616-AA23-7BB88E786CBE}">
      <dsp:nvSpPr>
        <dsp:cNvPr id="0" name=""/>
        <dsp:cNvSpPr/>
      </dsp:nvSpPr>
      <dsp:spPr>
        <a:xfrm>
          <a:off x="888874" y="1868781"/>
          <a:ext cx="1061868" cy="1061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solidFill>
                <a:srgbClr val="00B050"/>
              </a:solidFill>
            </a:rPr>
            <a:t>要約だけ公開</a:t>
          </a:r>
          <a:endParaRPr kumimoji="1" lang="ja-JP" altLang="en-US" sz="1400" b="1" kern="1200" dirty="0">
            <a:solidFill>
              <a:srgbClr val="00B050"/>
            </a:solidFill>
          </a:endParaRPr>
        </a:p>
      </dsp:txBody>
      <dsp:txXfrm>
        <a:off x="888874" y="1868781"/>
        <a:ext cx="1061868" cy="1061868"/>
      </dsp:txXfrm>
    </dsp:sp>
    <dsp:sp modelId="{C0843E3A-95FF-4F6F-91AA-58862FC5B10C}">
      <dsp:nvSpPr>
        <dsp:cNvPr id="0" name=""/>
        <dsp:cNvSpPr/>
      </dsp:nvSpPr>
      <dsp:spPr>
        <a:xfrm>
          <a:off x="822235" y="-89"/>
          <a:ext cx="2997379" cy="2997379"/>
        </a:xfrm>
        <a:prstGeom prst="circularArrow">
          <a:avLst>
            <a:gd name="adj1" fmla="val 6908"/>
            <a:gd name="adj2" fmla="val 465838"/>
            <a:gd name="adj3" fmla="val 11347371"/>
            <a:gd name="adj4" fmla="val 9786791"/>
            <a:gd name="adj5" fmla="val 8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A7401C-5570-4AFE-9622-1F2A04F8E457}">
      <dsp:nvSpPr>
        <dsp:cNvPr id="0" name=""/>
        <dsp:cNvSpPr/>
      </dsp:nvSpPr>
      <dsp:spPr>
        <a:xfrm>
          <a:off x="888874" y="66549"/>
          <a:ext cx="1061868" cy="1061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b="1" kern="1200" smtClean="0">
              <a:solidFill>
                <a:srgbClr val="FF0000"/>
              </a:solidFill>
            </a:rPr>
            <a:t>利用者に広報</a:t>
          </a:r>
          <a:r>
            <a:rPr kumimoji="1" lang="ja-JP" altLang="en-US" sz="1400" b="1" kern="1200" dirty="0" smtClean="0">
              <a:solidFill>
                <a:srgbClr val="FF0000"/>
              </a:solidFill>
            </a:rPr>
            <a:t>がいきわたらない</a:t>
          </a:r>
          <a:endParaRPr kumimoji="1" lang="ja-JP" altLang="en-US" sz="1400" b="1" kern="1200" dirty="0">
            <a:solidFill>
              <a:srgbClr val="FF0000"/>
            </a:solidFill>
          </a:endParaRPr>
        </a:p>
      </dsp:txBody>
      <dsp:txXfrm>
        <a:off x="888874" y="66549"/>
        <a:ext cx="1061868" cy="1061868"/>
      </dsp:txXfrm>
    </dsp:sp>
    <dsp:sp modelId="{99BC3A67-EC44-4034-B7D4-B85A3EEF80E0}">
      <dsp:nvSpPr>
        <dsp:cNvPr id="0" name=""/>
        <dsp:cNvSpPr/>
      </dsp:nvSpPr>
      <dsp:spPr>
        <a:xfrm>
          <a:off x="822235" y="-89"/>
          <a:ext cx="2997379" cy="2997379"/>
        </a:xfrm>
        <a:prstGeom prst="circularArrow">
          <a:avLst>
            <a:gd name="adj1" fmla="val 6908"/>
            <a:gd name="adj2" fmla="val 465838"/>
            <a:gd name="adj3" fmla="val 16747371"/>
            <a:gd name="adj4" fmla="val 15186791"/>
            <a:gd name="adj5" fmla="val 8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2625B-FBE7-4AE0-A62B-5AB0320277FF}">
      <dsp:nvSpPr>
        <dsp:cNvPr id="0" name=""/>
        <dsp:cNvSpPr/>
      </dsp:nvSpPr>
      <dsp:spPr>
        <a:xfrm>
          <a:off x="2705056" y="221895"/>
          <a:ext cx="1129864" cy="1129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smtClean="0"/>
            <a:t>いつもの情報源だけを利用</a:t>
          </a:r>
          <a:endParaRPr kumimoji="1" lang="ja-JP" altLang="en-US" sz="1400" kern="1200" dirty="0"/>
        </a:p>
      </dsp:txBody>
      <dsp:txXfrm>
        <a:off x="2705056" y="221895"/>
        <a:ext cx="1129864" cy="1129864"/>
      </dsp:txXfrm>
    </dsp:sp>
    <dsp:sp modelId="{BC7D640D-246D-4E36-AD92-4B3C0AD87639}">
      <dsp:nvSpPr>
        <dsp:cNvPr id="0" name=""/>
        <dsp:cNvSpPr/>
      </dsp:nvSpPr>
      <dsp:spPr>
        <a:xfrm>
          <a:off x="986356" y="201"/>
          <a:ext cx="2669136" cy="2669136"/>
        </a:xfrm>
        <a:prstGeom prst="circularArrow">
          <a:avLst>
            <a:gd name="adj1" fmla="val 8254"/>
            <a:gd name="adj2" fmla="val 576631"/>
            <a:gd name="adj3" fmla="val 2961503"/>
            <a:gd name="adj4" fmla="val 53299"/>
            <a:gd name="adj5" fmla="val 963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70052B-5131-495C-A0FD-EDEB77EB7ACE}">
      <dsp:nvSpPr>
        <dsp:cNvPr id="0" name=""/>
        <dsp:cNvSpPr/>
      </dsp:nvSpPr>
      <dsp:spPr>
        <a:xfrm>
          <a:off x="1755992" y="1865722"/>
          <a:ext cx="1129864" cy="1129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solidFill>
                <a:srgbClr val="FF0000"/>
              </a:solidFill>
            </a:rPr>
            <a:t>身近なイベントに気が付かない</a:t>
          </a:r>
          <a:endParaRPr kumimoji="1" lang="ja-JP" altLang="en-US" sz="1400" b="1" kern="1200" dirty="0">
            <a:solidFill>
              <a:srgbClr val="FF0000"/>
            </a:solidFill>
          </a:endParaRPr>
        </a:p>
      </dsp:txBody>
      <dsp:txXfrm>
        <a:off x="1755992" y="1865722"/>
        <a:ext cx="1129864" cy="1129864"/>
      </dsp:txXfrm>
    </dsp:sp>
    <dsp:sp modelId="{30AB7978-34F2-47A2-8D8E-A4AC7C5EA128}">
      <dsp:nvSpPr>
        <dsp:cNvPr id="0" name=""/>
        <dsp:cNvSpPr/>
      </dsp:nvSpPr>
      <dsp:spPr>
        <a:xfrm>
          <a:off x="986356" y="201"/>
          <a:ext cx="2669136" cy="2669136"/>
        </a:xfrm>
        <a:prstGeom prst="circularArrow">
          <a:avLst>
            <a:gd name="adj1" fmla="val 8254"/>
            <a:gd name="adj2" fmla="val 576631"/>
            <a:gd name="adj3" fmla="val 10170070"/>
            <a:gd name="adj4" fmla="val 7261866"/>
            <a:gd name="adj5" fmla="val 963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F8E40-C5DD-4D3C-A29B-7D3B144215F9}">
      <dsp:nvSpPr>
        <dsp:cNvPr id="0" name=""/>
        <dsp:cNvSpPr/>
      </dsp:nvSpPr>
      <dsp:spPr>
        <a:xfrm>
          <a:off x="806928" y="221895"/>
          <a:ext cx="1129864" cy="1129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smtClean="0"/>
            <a:t>情報が</a:t>
          </a:r>
          <a:r>
            <a:rPr kumimoji="1" lang="ja-JP" altLang="en-US" sz="1400" b="1" kern="1200" dirty="0" smtClean="0">
              <a:solidFill>
                <a:srgbClr val="00B050"/>
              </a:solidFill>
            </a:rPr>
            <a:t>要約だけで検索できない</a:t>
          </a:r>
          <a:endParaRPr kumimoji="1" lang="ja-JP" altLang="en-US" sz="1400" b="1" kern="1200" dirty="0">
            <a:solidFill>
              <a:srgbClr val="00B050"/>
            </a:solidFill>
          </a:endParaRPr>
        </a:p>
      </dsp:txBody>
      <dsp:txXfrm>
        <a:off x="806928" y="221895"/>
        <a:ext cx="1129864" cy="1129864"/>
      </dsp:txXfrm>
    </dsp:sp>
    <dsp:sp modelId="{B18DC201-C6E3-46AA-8A29-076BB8F09DC6}">
      <dsp:nvSpPr>
        <dsp:cNvPr id="0" name=""/>
        <dsp:cNvSpPr/>
      </dsp:nvSpPr>
      <dsp:spPr>
        <a:xfrm>
          <a:off x="986356" y="201"/>
          <a:ext cx="2669136" cy="2669136"/>
        </a:xfrm>
        <a:prstGeom prst="circularArrow">
          <a:avLst>
            <a:gd name="adj1" fmla="val 8254"/>
            <a:gd name="adj2" fmla="val 576631"/>
            <a:gd name="adj3" fmla="val 16854524"/>
            <a:gd name="adj4" fmla="val 14968845"/>
            <a:gd name="adj5" fmla="val 963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8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4113317"/>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15A5A4E-6834-4A4C-B3C3-7EE0CDA2DC03}" type="datetimeFigureOut">
              <a:rPr kumimoji="1" lang="ja-JP" altLang="en-US" smtClean="0"/>
              <a:t>2017/2/10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7C358C-CC1A-49D9-A886-7619C2504188}" type="slidenum">
              <a:rPr kumimoji="1" lang="ja-JP" altLang="en-US" smtClean="0"/>
              <a:t>‹#›</a:t>
            </a:fld>
            <a:endParaRPr kumimoji="1" lang="ja-JP" altLang="en-US"/>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t="18068" b="19320"/>
          <a:stretch/>
        </p:blipFill>
        <p:spPr>
          <a:xfrm>
            <a:off x="7132890" y="6294951"/>
            <a:ext cx="2011110" cy="587630"/>
          </a:xfrm>
          <a:prstGeom prst="rect">
            <a:avLst/>
          </a:prstGeom>
        </p:spPr>
      </p:pic>
      <p:sp>
        <p:nvSpPr>
          <p:cNvPr id="8" name="正方形/長方形 7"/>
          <p:cNvSpPr/>
          <p:nvPr/>
        </p:nvSpPr>
        <p:spPr>
          <a:xfrm>
            <a:off x="1" y="6294951"/>
            <a:ext cx="7142722" cy="587630"/>
          </a:xfrm>
          <a:prstGeom prst="rect">
            <a:avLst/>
          </a:prstGeom>
          <a:solidFill>
            <a:srgbClr val="1E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1219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15A5A4E-6834-4A4C-B3C3-7EE0CDA2DC03}" type="datetimeFigureOut">
              <a:rPr kumimoji="1" lang="ja-JP" altLang="en-US" smtClean="0"/>
              <a:t>2017/2/10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7C358C-CC1A-49D9-A886-7619C2504188}" type="slidenum">
              <a:rPr kumimoji="1" lang="ja-JP" altLang="en-US" smtClean="0"/>
              <a:t>‹#›</a:t>
            </a:fld>
            <a:endParaRPr kumimoji="1" lang="ja-JP" altLang="en-US"/>
          </a:p>
        </p:txBody>
      </p:sp>
    </p:spTree>
    <p:extLst>
      <p:ext uri="{BB962C8B-B14F-4D97-AF65-F5344CB8AC3E}">
        <p14:creationId xmlns:p14="http://schemas.microsoft.com/office/powerpoint/2010/main" val="111007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15A5A4E-6834-4A4C-B3C3-7EE0CDA2DC03}" type="datetimeFigureOut">
              <a:rPr kumimoji="1" lang="ja-JP" altLang="en-US" smtClean="0"/>
              <a:t>2017/2/10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7C358C-CC1A-49D9-A886-7619C2504188}" type="slidenum">
              <a:rPr kumimoji="1" lang="ja-JP" altLang="en-US" smtClean="0"/>
              <a:t>‹#›</a:t>
            </a:fld>
            <a:endParaRPr kumimoji="1" lang="ja-JP" altLang="en-US"/>
          </a:p>
        </p:txBody>
      </p:sp>
    </p:spTree>
    <p:extLst>
      <p:ext uri="{BB962C8B-B14F-4D97-AF65-F5344CB8AC3E}">
        <p14:creationId xmlns:p14="http://schemas.microsoft.com/office/powerpoint/2010/main" val="2353699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218" y="11163"/>
            <a:ext cx="7364976" cy="677095"/>
          </a:xfrm>
        </p:spPr>
        <p:txBody>
          <a:bodyP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28650" y="901391"/>
            <a:ext cx="7886700" cy="4351338"/>
          </a:xfrm>
        </p:spPr>
        <p:txBody>
          <a:bodyPr/>
          <a:lstStyle>
            <a:lvl1pPr marL="228600" indent="-228600">
              <a:buFont typeface="Wingdings" panose="05000000000000000000" pitchFamily="2" charset="2"/>
              <a:buChar char="l"/>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ü"/>
              <a:defRPr/>
            </a:lvl3pPr>
            <a:lvl5pPr marL="1828800" indent="0">
              <a:buFontTx/>
              <a:buNone/>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815A5A4E-6834-4A4C-B3C3-7EE0CDA2DC03}" type="datetimeFigureOut">
              <a:rPr kumimoji="1" lang="ja-JP" altLang="en-US" smtClean="0"/>
              <a:t>2017/2/10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7C358C-CC1A-49D9-A886-7619C2504188}" type="slidenum">
              <a:rPr kumimoji="1" lang="ja-JP" altLang="en-US" smtClean="0"/>
              <a:t>‹#›</a:t>
            </a:fld>
            <a:endParaRPr kumimoji="1" lang="ja-JP" altLang="en-US"/>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3019" y="86367"/>
            <a:ext cx="1659518" cy="446968"/>
          </a:xfrm>
          <a:prstGeom prst="rect">
            <a:avLst/>
          </a:prstGeom>
        </p:spPr>
      </p:pic>
    </p:spTree>
    <p:extLst>
      <p:ext uri="{BB962C8B-B14F-4D97-AF65-F5344CB8AC3E}">
        <p14:creationId xmlns:p14="http://schemas.microsoft.com/office/powerpoint/2010/main" val="3675233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t="18068" b="19320"/>
          <a:stretch/>
        </p:blipFill>
        <p:spPr>
          <a:xfrm>
            <a:off x="7132890" y="6294951"/>
            <a:ext cx="2011110" cy="587630"/>
          </a:xfrm>
          <a:prstGeom prst="rect">
            <a:avLst/>
          </a:prstGeom>
        </p:spPr>
      </p:pic>
      <p:sp>
        <p:nvSpPr>
          <p:cNvPr id="8" name="正方形/長方形 7"/>
          <p:cNvSpPr/>
          <p:nvPr/>
        </p:nvSpPr>
        <p:spPr>
          <a:xfrm>
            <a:off x="1" y="6294951"/>
            <a:ext cx="7142722" cy="587630"/>
          </a:xfrm>
          <a:prstGeom prst="rect">
            <a:avLst/>
          </a:prstGeom>
          <a:solidFill>
            <a:srgbClr val="1E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623888" y="1709739"/>
            <a:ext cx="7886700" cy="2852737"/>
          </a:xfrm>
        </p:spPr>
        <p:txBody>
          <a:bodyPr anchor="b">
            <a:normAutofit/>
          </a:bodyPr>
          <a:lstStyle>
            <a:lvl1pPr>
              <a:defRPr sz="48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788310"/>
            <a:ext cx="7886700" cy="130134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618" y="5992560"/>
            <a:ext cx="2057400" cy="365125"/>
          </a:xfrm>
        </p:spPr>
        <p:txBody>
          <a:bodyPr/>
          <a:lstStyle/>
          <a:p>
            <a:fld id="{815A5A4E-6834-4A4C-B3C3-7EE0CDA2DC03}" type="datetimeFigureOut">
              <a:rPr kumimoji="1" lang="ja-JP" altLang="en-US" smtClean="0"/>
              <a:t>2017/2/10</a:t>
            </a:fld>
            <a:endParaRPr kumimoji="1" lang="ja-JP" altLang="en-US"/>
          </a:p>
        </p:txBody>
      </p:sp>
      <p:sp>
        <p:nvSpPr>
          <p:cNvPr id="5" name="Footer Placeholder 4"/>
          <p:cNvSpPr>
            <a:spLocks noGrp="1"/>
          </p:cNvSpPr>
          <p:nvPr>
            <p:ph type="ftr" sz="quarter" idx="11"/>
          </p:nvPr>
        </p:nvSpPr>
        <p:spPr>
          <a:xfrm>
            <a:off x="3028950" y="5992560"/>
            <a:ext cx="3086100" cy="365125"/>
          </a:xfrm>
        </p:spPr>
        <p:txBody>
          <a:bodyPr/>
          <a:lstStyle/>
          <a:p>
            <a:endParaRPr kumimoji="1" lang="ja-JP" altLang="en-US"/>
          </a:p>
        </p:txBody>
      </p:sp>
      <p:sp>
        <p:nvSpPr>
          <p:cNvPr id="6" name="Slide Number Placeholder 5"/>
          <p:cNvSpPr>
            <a:spLocks noGrp="1"/>
          </p:cNvSpPr>
          <p:nvPr>
            <p:ph type="sldNum" sz="quarter" idx="12"/>
          </p:nvPr>
        </p:nvSpPr>
        <p:spPr>
          <a:xfrm>
            <a:off x="7067550" y="5992560"/>
            <a:ext cx="2057400" cy="365125"/>
          </a:xfrm>
        </p:spPr>
        <p:txBody>
          <a:bodyPr/>
          <a:lstStyle/>
          <a:p>
            <a:fld id="{E17C358C-CC1A-49D9-A886-7619C2504188}" type="slidenum">
              <a:rPr kumimoji="1" lang="ja-JP" altLang="en-US" smtClean="0"/>
              <a:t>‹#›</a:t>
            </a:fld>
            <a:endParaRPr kumimoji="1" lang="ja-JP" altLang="en-US"/>
          </a:p>
        </p:txBody>
      </p:sp>
    </p:spTree>
    <p:extLst>
      <p:ext uri="{BB962C8B-B14F-4D97-AF65-F5344CB8AC3E}">
        <p14:creationId xmlns:p14="http://schemas.microsoft.com/office/powerpoint/2010/main" val="111800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15A5A4E-6834-4A4C-B3C3-7EE0CDA2DC03}" type="datetimeFigureOut">
              <a:rPr kumimoji="1" lang="ja-JP" altLang="en-US" smtClean="0"/>
              <a:t>2017/2/10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7C358C-CC1A-49D9-A886-7619C2504188}" type="slidenum">
              <a:rPr kumimoji="1" lang="ja-JP" altLang="en-US" smtClean="0"/>
              <a:t>‹#›</a:t>
            </a:fld>
            <a:endParaRPr kumimoji="1" lang="ja-JP" altLang="en-US"/>
          </a:p>
        </p:txBody>
      </p:sp>
    </p:spTree>
    <p:extLst>
      <p:ext uri="{BB962C8B-B14F-4D97-AF65-F5344CB8AC3E}">
        <p14:creationId xmlns:p14="http://schemas.microsoft.com/office/powerpoint/2010/main" val="138610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15A5A4E-6834-4A4C-B3C3-7EE0CDA2DC03}" type="datetimeFigureOut">
              <a:rPr kumimoji="1" lang="ja-JP" altLang="en-US" smtClean="0"/>
              <a:t>2017/2/10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7C358C-CC1A-49D9-A886-7619C2504188}" type="slidenum">
              <a:rPr kumimoji="1" lang="ja-JP" altLang="en-US" smtClean="0"/>
              <a:t>‹#›</a:t>
            </a:fld>
            <a:endParaRPr kumimoji="1" lang="ja-JP" altLang="en-US"/>
          </a:p>
        </p:txBody>
      </p:sp>
    </p:spTree>
    <p:extLst>
      <p:ext uri="{BB962C8B-B14F-4D97-AF65-F5344CB8AC3E}">
        <p14:creationId xmlns:p14="http://schemas.microsoft.com/office/powerpoint/2010/main" val="107137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15A5A4E-6834-4A4C-B3C3-7EE0CDA2DC03}" type="datetimeFigureOut">
              <a:rPr kumimoji="1" lang="ja-JP" altLang="en-US" smtClean="0"/>
              <a:t>2017/2/10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7C358C-CC1A-49D9-A886-7619C2504188}" type="slidenum">
              <a:rPr kumimoji="1" lang="ja-JP" altLang="en-US" smtClean="0"/>
              <a:t>‹#›</a:t>
            </a:fld>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3019" y="86367"/>
            <a:ext cx="1659518" cy="446968"/>
          </a:xfrm>
          <a:prstGeom prst="rect">
            <a:avLst/>
          </a:prstGeom>
        </p:spPr>
      </p:pic>
    </p:spTree>
    <p:extLst>
      <p:ext uri="{BB962C8B-B14F-4D97-AF65-F5344CB8AC3E}">
        <p14:creationId xmlns:p14="http://schemas.microsoft.com/office/powerpoint/2010/main" val="266035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A5A4E-6834-4A4C-B3C3-7EE0CDA2DC03}" type="datetimeFigureOut">
              <a:rPr kumimoji="1" lang="ja-JP" altLang="en-US" smtClean="0"/>
              <a:t>2017/2/10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7C358C-CC1A-49D9-A886-7619C2504188}" type="slidenum">
              <a:rPr kumimoji="1" lang="ja-JP" altLang="en-US" smtClean="0"/>
              <a:t>‹#›</a:t>
            </a:fld>
            <a:endParaRPr kumimoji="1"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3019" y="86367"/>
            <a:ext cx="1659518" cy="446968"/>
          </a:xfrm>
          <a:prstGeom prst="rect">
            <a:avLst/>
          </a:prstGeom>
        </p:spPr>
      </p:pic>
    </p:spTree>
    <p:extLst>
      <p:ext uri="{BB962C8B-B14F-4D97-AF65-F5344CB8AC3E}">
        <p14:creationId xmlns:p14="http://schemas.microsoft.com/office/powerpoint/2010/main" val="136934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15A5A4E-6834-4A4C-B3C3-7EE0CDA2DC03}" type="datetimeFigureOut">
              <a:rPr kumimoji="1" lang="ja-JP" altLang="en-US" smtClean="0"/>
              <a:t>2017/2/10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7C358C-CC1A-49D9-A886-7619C2504188}" type="slidenum">
              <a:rPr kumimoji="1" lang="ja-JP" altLang="en-US" smtClean="0"/>
              <a:t>‹#›</a:t>
            </a:fld>
            <a:endParaRPr kumimoji="1" lang="ja-JP" altLang="en-US"/>
          </a:p>
        </p:txBody>
      </p:sp>
    </p:spTree>
    <p:extLst>
      <p:ext uri="{BB962C8B-B14F-4D97-AF65-F5344CB8AC3E}">
        <p14:creationId xmlns:p14="http://schemas.microsoft.com/office/powerpoint/2010/main" val="105075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15A5A4E-6834-4A4C-B3C3-7EE0CDA2DC03}" type="datetimeFigureOut">
              <a:rPr kumimoji="1" lang="ja-JP" altLang="en-US" smtClean="0"/>
              <a:t>2017/2/10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7C358C-CC1A-49D9-A886-7619C2504188}" type="slidenum">
              <a:rPr kumimoji="1" lang="ja-JP" altLang="en-US" smtClean="0"/>
              <a:t>‹#›</a:t>
            </a:fld>
            <a:endParaRPr kumimoji="1" lang="ja-JP" altLang="en-US"/>
          </a:p>
        </p:txBody>
      </p:sp>
    </p:spTree>
    <p:extLst>
      <p:ext uri="{BB962C8B-B14F-4D97-AF65-F5344CB8AC3E}">
        <p14:creationId xmlns:p14="http://schemas.microsoft.com/office/powerpoint/2010/main" val="43056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7886700" cy="678426"/>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891559"/>
            <a:ext cx="7886700" cy="4351338"/>
          </a:xfrm>
          <a:prstGeom prst="rect">
            <a:avLst/>
          </a:prstGeom>
        </p:spPr>
        <p:txBody>
          <a:bodyPr vert="horz" lIns="91440" tIns="45720" rIns="91440" bIns="45720" rtlCol="0">
            <a:no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9216" y="649399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A5A4E-6834-4A4C-B3C3-7EE0CDA2DC03}" type="datetimeFigureOut">
              <a:rPr kumimoji="1" lang="ja-JP" altLang="en-US" smtClean="0"/>
              <a:t>2017/2/10</a:t>
            </a:fld>
            <a:endParaRPr kumimoji="1" lang="ja-JP" altLang="en-US"/>
          </a:p>
        </p:txBody>
      </p:sp>
      <p:sp>
        <p:nvSpPr>
          <p:cNvPr id="5" name="Footer Placeholder 4"/>
          <p:cNvSpPr>
            <a:spLocks noGrp="1"/>
          </p:cNvSpPr>
          <p:nvPr>
            <p:ph type="ftr" sz="quarter" idx="3"/>
          </p:nvPr>
        </p:nvSpPr>
        <p:spPr>
          <a:xfrm>
            <a:off x="3028950" y="649399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77384" y="649399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C358C-CC1A-49D9-A886-7619C2504188}" type="slidenum">
              <a:rPr kumimoji="1" lang="ja-JP" altLang="en-US" smtClean="0"/>
              <a:t>‹#›</a:t>
            </a:fld>
            <a:endParaRPr kumimoji="1" lang="ja-JP" altLang="en-US"/>
          </a:p>
        </p:txBody>
      </p:sp>
    </p:spTree>
    <p:extLst>
      <p:ext uri="{BB962C8B-B14F-4D97-AF65-F5344CB8AC3E}">
        <p14:creationId xmlns:p14="http://schemas.microsoft.com/office/powerpoint/2010/main" val="42597102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36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Wingdings" panose="05000000000000000000" pitchFamily="2" charset="2"/>
        <a:buChar char="l"/>
        <a:defRPr kumimoji="1"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Wingdings" panose="05000000000000000000" pitchFamily="2" charset="2"/>
        <a:buChar char="Ø"/>
        <a:defRPr kumimoji="1"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ü"/>
        <a:defRPr kumimoji="1"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Tx/>
        <a:buNone/>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596" y="2994053"/>
            <a:ext cx="3248024" cy="3248024"/>
          </a:xfrm>
          <a:prstGeom prst="rect">
            <a:avLst/>
          </a:prstGeom>
        </p:spPr>
      </p:pic>
      <p:sp>
        <p:nvSpPr>
          <p:cNvPr id="2" name="タイトル 1"/>
          <p:cNvSpPr>
            <a:spLocks noGrp="1"/>
          </p:cNvSpPr>
          <p:nvPr>
            <p:ph type="ctrTitle"/>
          </p:nvPr>
        </p:nvSpPr>
        <p:spPr/>
        <p:txBody>
          <a:bodyPr>
            <a:normAutofit/>
          </a:bodyPr>
          <a:lstStyle/>
          <a:p>
            <a:r>
              <a:rPr lang="ja-JP" altLang="en-US" sz="3200" dirty="0"/>
              <a:t>共通語彙</a:t>
            </a:r>
            <a:r>
              <a:rPr lang="ja-JP" altLang="en-US" sz="3200" dirty="0" smtClean="0"/>
              <a:t>基盤</a:t>
            </a:r>
            <a:r>
              <a:rPr lang="en-US" altLang="ja-JP" sz="3200" dirty="0" smtClean="0"/>
              <a:t/>
            </a:r>
            <a:br>
              <a:rPr lang="en-US" altLang="ja-JP" sz="3200" dirty="0" smtClean="0"/>
            </a:br>
            <a:r>
              <a:rPr lang="en-US" altLang="ja-JP" sz="3200" dirty="0" smtClean="0"/>
              <a:t/>
            </a:r>
            <a:br>
              <a:rPr lang="en-US" altLang="ja-JP" sz="3200" dirty="0" smtClean="0"/>
            </a:br>
            <a:r>
              <a:rPr kumimoji="1" lang="ja-JP" altLang="en-US" sz="4000" dirty="0" smtClean="0"/>
              <a:t>オープンデータ推進のための</a:t>
            </a:r>
            <a:r>
              <a:rPr kumimoji="1" lang="en-US" altLang="ja-JP" sz="4000" dirty="0" smtClean="0"/>
              <a:t/>
            </a:r>
            <a:br>
              <a:rPr kumimoji="1" lang="en-US" altLang="ja-JP" sz="4000" dirty="0" smtClean="0"/>
            </a:br>
            <a:r>
              <a:rPr kumimoji="1" lang="ja-JP" altLang="en-US" sz="4000" dirty="0" smtClean="0"/>
              <a:t>イベント語彙</a:t>
            </a:r>
            <a:endParaRPr kumimoji="1" lang="ja-JP" altLang="en-US" sz="4000" dirty="0"/>
          </a:p>
        </p:txBody>
      </p:sp>
      <p:sp>
        <p:nvSpPr>
          <p:cNvPr id="3" name="サブタイトル 2"/>
          <p:cNvSpPr>
            <a:spLocks noGrp="1"/>
          </p:cNvSpPr>
          <p:nvPr>
            <p:ph type="subTitle" idx="1"/>
          </p:nvPr>
        </p:nvSpPr>
        <p:spPr/>
        <p:txBody>
          <a:bodyPr/>
          <a:lstStyle/>
          <a:p>
            <a:r>
              <a:rPr kumimoji="1" lang="ja-JP" altLang="en-US" dirty="0" smtClean="0"/>
              <a:t>経済産業省</a:t>
            </a:r>
            <a:endParaRPr kumimoji="1" lang="en-US" altLang="ja-JP" dirty="0" smtClean="0"/>
          </a:p>
          <a:p>
            <a:r>
              <a:rPr lang="ja-JP" altLang="en-US" dirty="0" smtClean="0"/>
              <a:t>情報処理推進</a:t>
            </a:r>
            <a:r>
              <a:rPr lang="ja-JP" altLang="en-US" dirty="0"/>
              <a:t>機構</a:t>
            </a:r>
            <a:endParaRPr kumimoji="1" lang="ja-JP" altLang="en-US" dirty="0"/>
          </a:p>
        </p:txBody>
      </p:sp>
    </p:spTree>
    <p:extLst>
      <p:ext uri="{BB962C8B-B14F-4D97-AF65-F5344CB8AC3E}">
        <p14:creationId xmlns:p14="http://schemas.microsoft.com/office/powerpoint/2010/main" val="415711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事例：体験学習</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5CC19FC-23AA-42AA-A7DD-BAE01AE4B456}" type="slidenum">
              <a:rPr kumimoji="1" lang="ja-JP" altLang="en-US" smtClean="0"/>
              <a:pPr/>
              <a:t>10</a:t>
            </a:fld>
            <a:endParaRPr kumimoji="1" lang="ja-JP" altLang="en-US"/>
          </a:p>
        </p:txBody>
      </p:sp>
    </p:spTree>
    <p:extLst>
      <p:ext uri="{BB962C8B-B14F-4D97-AF65-F5344CB8AC3E}">
        <p14:creationId xmlns:p14="http://schemas.microsoft.com/office/powerpoint/2010/main" val="2374301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実際の例（体験学習）</a:t>
            </a:r>
            <a:endParaRPr kumimoji="1" lang="ja-JP" altLang="en-US" dirty="0"/>
          </a:p>
        </p:txBody>
      </p:sp>
      <p:sp>
        <p:nvSpPr>
          <p:cNvPr id="3" name="コンテンツ プレースホルダー 2"/>
          <p:cNvSpPr>
            <a:spLocks noGrp="1"/>
          </p:cNvSpPr>
          <p:nvPr>
            <p:ph idx="1"/>
          </p:nvPr>
        </p:nvSpPr>
        <p:spPr>
          <a:xfrm>
            <a:off x="457200" y="638692"/>
            <a:ext cx="8229600" cy="866428"/>
          </a:xfrm>
        </p:spPr>
        <p:txBody>
          <a:bodyPr/>
          <a:lstStyle/>
          <a:p>
            <a:r>
              <a:rPr kumimoji="1" lang="ja-JP" altLang="en-US" sz="2400" dirty="0" smtClean="0"/>
              <a:t>従来は独自で出していたものを一元的に提供</a:t>
            </a:r>
            <a:endParaRPr kumimoji="1" lang="en-US" altLang="ja-JP" sz="2400" dirty="0" smtClean="0"/>
          </a:p>
          <a:p>
            <a:pPr lvl="1"/>
            <a:r>
              <a:rPr kumimoji="1" lang="ja-JP" altLang="en-US" sz="2000" dirty="0" smtClean="0"/>
              <a:t>デジタルの時代だからこそ、デジタルの力でリアルの世界を充実</a:t>
            </a:r>
            <a:endParaRPr kumimoji="1" lang="ja-JP" altLang="en-US" sz="2000" dirty="0"/>
          </a:p>
        </p:txBody>
      </p:sp>
      <p:sp>
        <p:nvSpPr>
          <p:cNvPr id="4" name="スライド番号プレースホルダー 3"/>
          <p:cNvSpPr>
            <a:spLocks noGrp="1"/>
          </p:cNvSpPr>
          <p:nvPr>
            <p:ph type="sldNum" sz="quarter" idx="12"/>
          </p:nvPr>
        </p:nvSpPr>
        <p:spPr/>
        <p:txBody>
          <a:bodyPr/>
          <a:lstStyle/>
          <a:p>
            <a:fld id="{A5CC19FC-23AA-42AA-A7DD-BAE01AE4B456}" type="slidenum">
              <a:rPr kumimoji="1" lang="ja-JP" altLang="en-US" smtClean="0"/>
              <a:pPr/>
              <a:t>11</a:t>
            </a:fld>
            <a:endParaRPr kumimoji="1" lang="ja-JP" altLang="en-US"/>
          </a:p>
        </p:txBody>
      </p:sp>
      <p:sp>
        <p:nvSpPr>
          <p:cNvPr id="5" name="角丸四角形 4"/>
          <p:cNvSpPr/>
          <p:nvPr/>
        </p:nvSpPr>
        <p:spPr>
          <a:xfrm>
            <a:off x="172518" y="2767208"/>
            <a:ext cx="2447841" cy="5697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dirty="0" smtClean="0">
                <a:solidFill>
                  <a:schemeClr val="tx1"/>
                </a:solidFill>
              </a:rPr>
              <a:t>関東農政局</a:t>
            </a:r>
            <a:endParaRPr lang="en-US" altLang="ja-JP" sz="1100" dirty="0" smtClean="0">
              <a:solidFill>
                <a:schemeClr val="tx1"/>
              </a:solidFill>
            </a:endParaRPr>
          </a:p>
          <a:p>
            <a:pPr algn="ctr"/>
            <a:r>
              <a:rPr lang="ja-JP" altLang="en-US" sz="1100" dirty="0" smtClean="0">
                <a:solidFill>
                  <a:schemeClr val="tx1"/>
                </a:solidFill>
              </a:rPr>
              <a:t>食</a:t>
            </a:r>
            <a:r>
              <a:rPr lang="ja-JP" altLang="en-US" sz="1100" dirty="0">
                <a:solidFill>
                  <a:schemeClr val="tx1"/>
                </a:solidFill>
              </a:rPr>
              <a:t>・農業体験受入れ施設一覧</a:t>
            </a:r>
            <a:endParaRPr kumimoji="1" lang="ja-JP" altLang="en-US" sz="1100" dirty="0">
              <a:solidFill>
                <a:schemeClr val="tx1"/>
              </a:solidFill>
            </a:endParaRPr>
          </a:p>
        </p:txBody>
      </p:sp>
      <p:sp>
        <p:nvSpPr>
          <p:cNvPr id="6" name="角丸四角形 5"/>
          <p:cNvSpPr/>
          <p:nvPr/>
        </p:nvSpPr>
        <p:spPr>
          <a:xfrm>
            <a:off x="172518" y="2087917"/>
            <a:ext cx="2447841" cy="5697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100" dirty="0" smtClean="0">
                <a:solidFill>
                  <a:schemeClr val="tx1"/>
                </a:solidFill>
              </a:rPr>
              <a:t>農林水産省</a:t>
            </a:r>
            <a:endParaRPr kumimoji="1" lang="en-US" altLang="ja-JP" sz="1100" dirty="0" smtClean="0">
              <a:solidFill>
                <a:schemeClr val="tx1"/>
              </a:solidFill>
            </a:endParaRPr>
          </a:p>
          <a:p>
            <a:pPr algn="ctr"/>
            <a:r>
              <a:rPr lang="ja-JP" altLang="en-US" sz="1100" dirty="0" smtClean="0">
                <a:solidFill>
                  <a:schemeClr val="tx1"/>
                </a:solidFill>
              </a:rPr>
              <a:t>全国</a:t>
            </a:r>
            <a:r>
              <a:rPr lang="ja-JP" altLang="en-US" sz="1100" dirty="0">
                <a:solidFill>
                  <a:schemeClr val="tx1"/>
                </a:solidFill>
              </a:rPr>
              <a:t>農林漁業体験スポット</a:t>
            </a:r>
            <a:r>
              <a:rPr lang="ja-JP" altLang="en-US" sz="1100" dirty="0" smtClean="0">
                <a:solidFill>
                  <a:schemeClr val="tx1"/>
                </a:solidFill>
              </a:rPr>
              <a:t>一覧</a:t>
            </a:r>
            <a:endParaRPr lang="en-US" altLang="ja-JP" sz="1100" dirty="0" smtClean="0">
              <a:solidFill>
                <a:schemeClr val="tx1"/>
              </a:solidFill>
            </a:endParaRPr>
          </a:p>
          <a:p>
            <a:pPr algn="ctr"/>
            <a:r>
              <a:rPr lang="ja-JP" altLang="en-US" sz="1100" dirty="0">
                <a:solidFill>
                  <a:schemeClr val="tx1"/>
                </a:solidFill>
              </a:rPr>
              <a:t>全国工場見学・市場見学一覧</a:t>
            </a:r>
            <a:endParaRPr kumimoji="1" lang="ja-JP" altLang="en-US" sz="1100" dirty="0">
              <a:solidFill>
                <a:schemeClr val="tx1"/>
              </a:solidFill>
            </a:endParaRPr>
          </a:p>
        </p:txBody>
      </p:sp>
      <p:sp>
        <p:nvSpPr>
          <p:cNvPr id="7" name="角丸四角形 6"/>
          <p:cNvSpPr/>
          <p:nvPr/>
        </p:nvSpPr>
        <p:spPr>
          <a:xfrm>
            <a:off x="172518" y="3446499"/>
            <a:ext cx="2447841" cy="5697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100" dirty="0" smtClean="0">
                <a:solidFill>
                  <a:schemeClr val="tx1"/>
                </a:solidFill>
              </a:rPr>
              <a:t>環境省</a:t>
            </a:r>
            <a:endParaRPr kumimoji="1" lang="en-US" altLang="ja-JP" sz="1100" dirty="0" smtClean="0">
              <a:solidFill>
                <a:schemeClr val="tx1"/>
              </a:solidFill>
            </a:endParaRPr>
          </a:p>
          <a:p>
            <a:pPr algn="ctr"/>
            <a:r>
              <a:rPr lang="ja-JP" altLang="en-US" sz="1100" dirty="0">
                <a:solidFill>
                  <a:schemeClr val="tx1"/>
                </a:solidFill>
              </a:rPr>
              <a:t>探そう自然体験</a:t>
            </a:r>
            <a:endParaRPr kumimoji="1" lang="ja-JP" altLang="en-US" sz="1100" dirty="0">
              <a:solidFill>
                <a:schemeClr val="tx1"/>
              </a:solidFill>
            </a:endParaRPr>
          </a:p>
        </p:txBody>
      </p:sp>
      <p:sp>
        <p:nvSpPr>
          <p:cNvPr id="9" name="角丸四角形 8"/>
          <p:cNvSpPr/>
          <p:nvPr/>
        </p:nvSpPr>
        <p:spPr>
          <a:xfrm>
            <a:off x="172518" y="4805081"/>
            <a:ext cx="2447841" cy="5697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100" dirty="0" smtClean="0">
                <a:solidFill>
                  <a:schemeClr val="tx1"/>
                </a:solidFill>
              </a:rPr>
              <a:t>神奈川県</a:t>
            </a:r>
            <a:endParaRPr kumimoji="1" lang="en-US" altLang="ja-JP" sz="1100" dirty="0" smtClean="0">
              <a:solidFill>
                <a:schemeClr val="tx1"/>
              </a:solidFill>
            </a:endParaRPr>
          </a:p>
          <a:p>
            <a:pPr algn="ctr"/>
            <a:r>
              <a:rPr lang="ja-JP" altLang="en-US" sz="1100" dirty="0" smtClean="0">
                <a:solidFill>
                  <a:schemeClr val="tx1"/>
                </a:solidFill>
              </a:rPr>
              <a:t>体験・学習プログラム、</a:t>
            </a:r>
            <a:endParaRPr lang="en-US" altLang="ja-JP" sz="1100" dirty="0" smtClean="0">
              <a:solidFill>
                <a:schemeClr val="tx1"/>
              </a:solidFill>
            </a:endParaRPr>
          </a:p>
          <a:p>
            <a:pPr algn="ctr"/>
            <a:r>
              <a:rPr lang="ja-JP" altLang="en-US" sz="1100" dirty="0" smtClean="0">
                <a:solidFill>
                  <a:schemeClr val="tx1"/>
                </a:solidFill>
              </a:rPr>
              <a:t>体験学習</a:t>
            </a:r>
            <a:endParaRPr kumimoji="1" lang="ja-JP" altLang="en-US" sz="1100" dirty="0">
              <a:solidFill>
                <a:schemeClr val="tx1"/>
              </a:solidFill>
            </a:endParaRPr>
          </a:p>
        </p:txBody>
      </p:sp>
      <p:sp>
        <p:nvSpPr>
          <p:cNvPr id="10" name="角丸四角形 9"/>
          <p:cNvSpPr/>
          <p:nvPr/>
        </p:nvSpPr>
        <p:spPr>
          <a:xfrm>
            <a:off x="172518" y="5484372"/>
            <a:ext cx="2447841" cy="5697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100" dirty="0" smtClean="0">
                <a:solidFill>
                  <a:schemeClr val="tx1"/>
                </a:solidFill>
              </a:rPr>
              <a:t>横浜市</a:t>
            </a:r>
            <a:endParaRPr kumimoji="1" lang="en-US" altLang="ja-JP" sz="1100" dirty="0" smtClean="0">
              <a:solidFill>
                <a:schemeClr val="tx1"/>
              </a:solidFill>
            </a:endParaRPr>
          </a:p>
          <a:p>
            <a:pPr algn="ctr"/>
            <a:r>
              <a:rPr lang="ja-JP" altLang="en-US" sz="1100" dirty="0" smtClean="0">
                <a:solidFill>
                  <a:schemeClr val="tx1"/>
                </a:solidFill>
              </a:rPr>
              <a:t>横浜「学習・体験」ガイド</a:t>
            </a:r>
            <a:endParaRPr kumimoji="1" lang="ja-JP" altLang="en-US" sz="1100" dirty="0">
              <a:solidFill>
                <a:schemeClr val="tx1"/>
              </a:solidFill>
            </a:endParaRPr>
          </a:p>
        </p:txBody>
      </p:sp>
      <p:sp>
        <p:nvSpPr>
          <p:cNvPr id="11" name="角丸四角形 10"/>
          <p:cNvSpPr/>
          <p:nvPr/>
        </p:nvSpPr>
        <p:spPr>
          <a:xfrm>
            <a:off x="172518" y="4125790"/>
            <a:ext cx="2447841" cy="5697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100" dirty="0" smtClean="0">
                <a:solidFill>
                  <a:schemeClr val="tx1"/>
                </a:solidFill>
              </a:rPr>
              <a:t>東京都</a:t>
            </a:r>
            <a:endParaRPr kumimoji="1" lang="en-US" altLang="ja-JP" sz="1100" dirty="0" smtClean="0">
              <a:solidFill>
                <a:schemeClr val="tx1"/>
              </a:solidFill>
            </a:endParaRPr>
          </a:p>
          <a:p>
            <a:pPr algn="ctr"/>
            <a:r>
              <a:rPr lang="ja-JP" altLang="en-US" sz="1100" dirty="0">
                <a:solidFill>
                  <a:schemeClr val="tx1"/>
                </a:solidFill>
              </a:rPr>
              <a:t>伝統工芸品見学・体験工房</a:t>
            </a:r>
            <a:endParaRPr kumimoji="1" lang="ja-JP" altLang="en-US" sz="1100" dirty="0">
              <a:solidFill>
                <a:schemeClr val="tx1"/>
              </a:solidFill>
            </a:endParaRPr>
          </a:p>
        </p:txBody>
      </p:sp>
      <p:sp>
        <p:nvSpPr>
          <p:cNvPr id="12" name="角丸四角形 11"/>
          <p:cNvSpPr/>
          <p:nvPr/>
        </p:nvSpPr>
        <p:spPr>
          <a:xfrm>
            <a:off x="172518" y="6163660"/>
            <a:ext cx="2447841" cy="5697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ja-JP" sz="1100" dirty="0" smtClean="0">
                <a:solidFill>
                  <a:schemeClr val="tx1"/>
                </a:solidFill>
              </a:rPr>
              <a:t>Google</a:t>
            </a:r>
            <a:r>
              <a:rPr lang="ja-JP" altLang="en-US" sz="1100" dirty="0" err="1" smtClean="0">
                <a:solidFill>
                  <a:schemeClr val="tx1"/>
                </a:solidFill>
              </a:rPr>
              <a:t>、</a:t>
            </a:r>
            <a:endParaRPr lang="en-US" altLang="ja-JP" sz="1100" dirty="0" smtClean="0">
              <a:solidFill>
                <a:schemeClr val="tx1"/>
              </a:solidFill>
            </a:endParaRPr>
          </a:p>
          <a:p>
            <a:pPr algn="ctr"/>
            <a:r>
              <a:rPr lang="ja-JP" altLang="en-US" sz="1100" dirty="0">
                <a:solidFill>
                  <a:schemeClr val="tx1"/>
                </a:solidFill>
              </a:rPr>
              <a:t>日本物流団体連合会物流見学</a:t>
            </a:r>
            <a:r>
              <a:rPr lang="ja-JP" altLang="en-US" sz="1100" dirty="0" smtClean="0">
                <a:solidFill>
                  <a:schemeClr val="tx1"/>
                </a:solidFill>
              </a:rPr>
              <a:t>ネットワーク　等</a:t>
            </a:r>
            <a:endParaRPr kumimoji="1" lang="ja-JP" altLang="en-US" sz="1100" dirty="0">
              <a:solidFill>
                <a:schemeClr val="tx1"/>
              </a:solidFill>
            </a:endParaRPr>
          </a:p>
        </p:txBody>
      </p:sp>
      <p:sp>
        <p:nvSpPr>
          <p:cNvPr id="13" name="正方形/長方形 12"/>
          <p:cNvSpPr/>
          <p:nvPr/>
        </p:nvSpPr>
        <p:spPr>
          <a:xfrm>
            <a:off x="3404275" y="1429143"/>
            <a:ext cx="1440382" cy="1389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ysClr val="windowText" lastClr="000000"/>
                </a:solidFill>
              </a:rPr>
              <a:t>IMI</a:t>
            </a:r>
          </a:p>
          <a:p>
            <a:pPr algn="ctr"/>
            <a:r>
              <a:rPr lang="ja-JP" altLang="en-US" dirty="0" smtClean="0">
                <a:solidFill>
                  <a:sysClr val="windowText" lastClr="000000"/>
                </a:solidFill>
              </a:rPr>
              <a:t>イベント</a:t>
            </a:r>
            <a:endParaRPr lang="en-US" altLang="ja-JP" dirty="0" smtClean="0">
              <a:solidFill>
                <a:sysClr val="windowText" lastClr="000000"/>
              </a:solidFill>
            </a:endParaRPr>
          </a:p>
          <a:p>
            <a:pPr algn="ctr"/>
            <a:r>
              <a:rPr lang="ja-JP" altLang="en-US" sz="1600" dirty="0" smtClean="0">
                <a:solidFill>
                  <a:sysClr val="windowText" lastClr="000000"/>
                </a:solidFill>
              </a:rPr>
              <a:t>（公開ドラフト）</a:t>
            </a:r>
            <a:endParaRPr kumimoji="1" lang="en-US" altLang="ja-JP" sz="1600" dirty="0" smtClean="0">
              <a:solidFill>
                <a:sysClr val="windowText" lastClr="000000"/>
              </a:solidFill>
            </a:endParaRPr>
          </a:p>
          <a:p>
            <a:pPr algn="ctr"/>
            <a:r>
              <a:rPr kumimoji="1" lang="ja-JP" altLang="en-US" dirty="0" smtClean="0">
                <a:solidFill>
                  <a:sysClr val="windowText" lastClr="000000"/>
                </a:solidFill>
              </a:rPr>
              <a:t>テンプレート</a:t>
            </a:r>
            <a:endParaRPr kumimoji="1" lang="ja-JP" altLang="en-US" dirty="0">
              <a:solidFill>
                <a:sysClr val="windowText" lastClr="000000"/>
              </a:solidFill>
            </a:endParaRPr>
          </a:p>
        </p:txBody>
      </p:sp>
      <p:sp>
        <p:nvSpPr>
          <p:cNvPr id="14" name="正方形/長方形 13"/>
          <p:cNvSpPr/>
          <p:nvPr/>
        </p:nvSpPr>
        <p:spPr>
          <a:xfrm>
            <a:off x="5329729" y="1428025"/>
            <a:ext cx="1440382" cy="11039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ysClr val="windowText" lastClr="000000"/>
                </a:solidFill>
              </a:rPr>
              <a:t>IMI</a:t>
            </a:r>
          </a:p>
          <a:p>
            <a:pPr algn="ctr"/>
            <a:r>
              <a:rPr lang="ja-JP" altLang="en-US" dirty="0" smtClean="0">
                <a:solidFill>
                  <a:sysClr val="windowText" lastClr="000000"/>
                </a:solidFill>
              </a:rPr>
              <a:t>イベント</a:t>
            </a:r>
            <a:endParaRPr kumimoji="1" lang="en-US" altLang="ja-JP" dirty="0" smtClean="0">
              <a:solidFill>
                <a:sysClr val="windowText" lastClr="000000"/>
              </a:solidFill>
            </a:endParaRPr>
          </a:p>
          <a:p>
            <a:pPr algn="ctr"/>
            <a:r>
              <a:rPr kumimoji="1" lang="ja-JP" altLang="en-US" dirty="0" smtClean="0">
                <a:solidFill>
                  <a:sysClr val="windowText" lastClr="000000"/>
                </a:solidFill>
              </a:rPr>
              <a:t>テンプレート</a:t>
            </a:r>
            <a:endParaRPr kumimoji="1" lang="en-US" altLang="ja-JP" dirty="0" smtClean="0">
              <a:solidFill>
                <a:sysClr val="windowText" lastClr="000000"/>
              </a:solidFill>
            </a:endParaRPr>
          </a:p>
          <a:p>
            <a:pPr algn="ctr"/>
            <a:r>
              <a:rPr lang="ja-JP" altLang="en-US" dirty="0" smtClean="0">
                <a:solidFill>
                  <a:sysClr val="windowText" lastClr="000000"/>
                </a:solidFill>
              </a:rPr>
              <a:t>概要</a:t>
            </a:r>
            <a:r>
              <a:rPr lang="ja-JP" altLang="en-US" dirty="0">
                <a:solidFill>
                  <a:sysClr val="windowText" lastClr="000000"/>
                </a:solidFill>
              </a:rPr>
              <a:t>版</a:t>
            </a:r>
            <a:endParaRPr kumimoji="1" lang="ja-JP" altLang="en-US" dirty="0">
              <a:solidFill>
                <a:sysClr val="windowText" lastClr="000000"/>
              </a:solidFill>
            </a:endParaRPr>
          </a:p>
        </p:txBody>
      </p:sp>
      <p:pic>
        <p:nvPicPr>
          <p:cNvPr id="15" name="図 14"/>
          <p:cNvPicPr>
            <a:picLocks noChangeAspect="1"/>
          </p:cNvPicPr>
          <p:nvPr/>
        </p:nvPicPr>
        <p:blipFill>
          <a:blip r:embed="rId2"/>
          <a:stretch>
            <a:fillRect/>
          </a:stretch>
        </p:blipFill>
        <p:spPr>
          <a:xfrm>
            <a:off x="2989274" y="3015512"/>
            <a:ext cx="6092012" cy="3601189"/>
          </a:xfrm>
          <a:prstGeom prst="rect">
            <a:avLst/>
          </a:prstGeom>
        </p:spPr>
      </p:pic>
      <p:sp>
        <p:nvSpPr>
          <p:cNvPr id="16" name="右矢印 15"/>
          <p:cNvSpPr/>
          <p:nvPr/>
        </p:nvSpPr>
        <p:spPr>
          <a:xfrm>
            <a:off x="3032041" y="1691588"/>
            <a:ext cx="301653" cy="662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中かっこ 16"/>
          <p:cNvSpPr/>
          <p:nvPr/>
        </p:nvSpPr>
        <p:spPr>
          <a:xfrm>
            <a:off x="2679251" y="1368452"/>
            <a:ext cx="310024" cy="5364930"/>
          </a:xfrm>
          <a:prstGeom prst="rightBrace">
            <a:avLst>
              <a:gd name="adj1" fmla="val 8333"/>
              <a:gd name="adj2" fmla="val 1192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右矢印 17"/>
          <p:cNvSpPr/>
          <p:nvPr/>
        </p:nvSpPr>
        <p:spPr>
          <a:xfrm>
            <a:off x="4962441" y="1811620"/>
            <a:ext cx="222081" cy="5105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5400000">
            <a:off x="5876841" y="2472020"/>
            <a:ext cx="222081" cy="5105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172518" y="1408626"/>
            <a:ext cx="2447841" cy="5697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dirty="0" smtClean="0">
                <a:solidFill>
                  <a:schemeClr val="tx1"/>
                </a:solidFill>
              </a:rPr>
              <a:t>国土交通省</a:t>
            </a:r>
            <a:endParaRPr lang="en-US" altLang="ja-JP" sz="1100" dirty="0" smtClean="0">
              <a:solidFill>
                <a:schemeClr val="tx1"/>
              </a:solidFill>
            </a:endParaRPr>
          </a:p>
          <a:p>
            <a:pPr algn="ctr"/>
            <a:r>
              <a:rPr lang="ja-JP" altLang="en-US" sz="1100" dirty="0" smtClean="0">
                <a:solidFill>
                  <a:schemeClr val="tx1"/>
                </a:solidFill>
              </a:rPr>
              <a:t>全国の見学施設</a:t>
            </a:r>
            <a:endParaRPr lang="en-US" altLang="ja-JP" sz="1100" dirty="0" smtClean="0">
              <a:solidFill>
                <a:schemeClr val="tx1"/>
              </a:solidFill>
            </a:endParaRPr>
          </a:p>
        </p:txBody>
      </p:sp>
    </p:spTree>
    <p:extLst>
      <p:ext uri="{BB962C8B-B14F-4D97-AF65-F5344CB8AC3E}">
        <p14:creationId xmlns:p14="http://schemas.microsoft.com/office/powerpoint/2010/main" val="3360294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バラバラなデータ</a:t>
            </a:r>
            <a:endParaRPr kumimoji="1" lang="ja-JP" altLang="en-US" dirty="0"/>
          </a:p>
        </p:txBody>
      </p:sp>
      <p:sp>
        <p:nvSpPr>
          <p:cNvPr id="4" name="スライド番号プレースホルダー 3"/>
          <p:cNvSpPr>
            <a:spLocks noGrp="1"/>
          </p:cNvSpPr>
          <p:nvPr>
            <p:ph type="sldNum" sz="quarter" idx="12"/>
          </p:nvPr>
        </p:nvSpPr>
        <p:spPr/>
        <p:txBody>
          <a:bodyPr/>
          <a:lstStyle/>
          <a:p>
            <a:fld id="{A5CC19FC-23AA-42AA-A7DD-BAE01AE4B456}" type="slidenum">
              <a:rPr kumimoji="1" lang="ja-JP" altLang="en-US" smtClean="0"/>
              <a:pPr/>
              <a:t>12</a:t>
            </a:fld>
            <a:endParaRPr kumimoji="1" lang="ja-JP" altLang="en-US"/>
          </a:p>
        </p:txBody>
      </p:sp>
      <p:pic>
        <p:nvPicPr>
          <p:cNvPr id="5" name="図 4"/>
          <p:cNvPicPr>
            <a:picLocks noChangeAspect="1"/>
          </p:cNvPicPr>
          <p:nvPr/>
        </p:nvPicPr>
        <p:blipFill>
          <a:blip r:embed="rId2"/>
          <a:stretch>
            <a:fillRect/>
          </a:stretch>
        </p:blipFill>
        <p:spPr>
          <a:xfrm>
            <a:off x="491166" y="1765225"/>
            <a:ext cx="2262958" cy="2147310"/>
          </a:xfrm>
          <a:prstGeom prst="rect">
            <a:avLst/>
          </a:prstGeom>
        </p:spPr>
      </p:pic>
      <p:pic>
        <p:nvPicPr>
          <p:cNvPr id="6" name="図 5"/>
          <p:cNvPicPr>
            <a:picLocks noChangeAspect="1"/>
          </p:cNvPicPr>
          <p:nvPr/>
        </p:nvPicPr>
        <p:blipFill>
          <a:blip r:embed="rId3"/>
          <a:stretch>
            <a:fillRect/>
          </a:stretch>
        </p:blipFill>
        <p:spPr>
          <a:xfrm>
            <a:off x="1678471" y="2013732"/>
            <a:ext cx="2083374" cy="2164195"/>
          </a:xfrm>
          <a:prstGeom prst="rect">
            <a:avLst/>
          </a:prstGeom>
        </p:spPr>
      </p:pic>
      <p:pic>
        <p:nvPicPr>
          <p:cNvPr id="7" name="図 6"/>
          <p:cNvPicPr>
            <a:picLocks noChangeAspect="1"/>
          </p:cNvPicPr>
          <p:nvPr/>
        </p:nvPicPr>
        <p:blipFill>
          <a:blip r:embed="rId4"/>
          <a:stretch>
            <a:fillRect/>
          </a:stretch>
        </p:blipFill>
        <p:spPr>
          <a:xfrm>
            <a:off x="359744" y="4792706"/>
            <a:ext cx="3402101" cy="1759896"/>
          </a:xfrm>
          <a:prstGeom prst="rect">
            <a:avLst/>
          </a:prstGeom>
        </p:spPr>
      </p:pic>
      <p:pic>
        <p:nvPicPr>
          <p:cNvPr id="8" name="図 7"/>
          <p:cNvPicPr>
            <a:picLocks noChangeAspect="1"/>
          </p:cNvPicPr>
          <p:nvPr/>
        </p:nvPicPr>
        <p:blipFill>
          <a:blip r:embed="rId5"/>
          <a:stretch>
            <a:fillRect/>
          </a:stretch>
        </p:blipFill>
        <p:spPr>
          <a:xfrm>
            <a:off x="1668020" y="5443767"/>
            <a:ext cx="3456749" cy="1321626"/>
          </a:xfrm>
          <a:prstGeom prst="rect">
            <a:avLst/>
          </a:prstGeom>
        </p:spPr>
      </p:pic>
      <p:pic>
        <p:nvPicPr>
          <p:cNvPr id="9" name="図 8"/>
          <p:cNvPicPr>
            <a:picLocks noChangeAspect="1"/>
          </p:cNvPicPr>
          <p:nvPr/>
        </p:nvPicPr>
        <p:blipFill>
          <a:blip r:embed="rId6"/>
          <a:stretch>
            <a:fillRect/>
          </a:stretch>
        </p:blipFill>
        <p:spPr>
          <a:xfrm>
            <a:off x="4780284" y="1287296"/>
            <a:ext cx="4128826" cy="1373703"/>
          </a:xfrm>
          <a:prstGeom prst="rect">
            <a:avLst/>
          </a:prstGeom>
        </p:spPr>
      </p:pic>
      <p:pic>
        <p:nvPicPr>
          <p:cNvPr id="10" name="図 9"/>
          <p:cNvPicPr>
            <a:picLocks noChangeAspect="1"/>
          </p:cNvPicPr>
          <p:nvPr/>
        </p:nvPicPr>
        <p:blipFill>
          <a:blip r:embed="rId7"/>
          <a:stretch>
            <a:fillRect/>
          </a:stretch>
        </p:blipFill>
        <p:spPr>
          <a:xfrm>
            <a:off x="5124769" y="3515138"/>
            <a:ext cx="3529450" cy="1390532"/>
          </a:xfrm>
          <a:prstGeom prst="rect">
            <a:avLst/>
          </a:prstGeom>
        </p:spPr>
      </p:pic>
      <p:sp>
        <p:nvSpPr>
          <p:cNvPr id="11" name="正方形/長方形 10"/>
          <p:cNvSpPr/>
          <p:nvPr/>
        </p:nvSpPr>
        <p:spPr>
          <a:xfrm>
            <a:off x="0" y="4133245"/>
            <a:ext cx="4572000" cy="646331"/>
          </a:xfrm>
          <a:prstGeom prst="rect">
            <a:avLst/>
          </a:prstGeom>
        </p:spPr>
        <p:txBody>
          <a:bodyPr>
            <a:spAutoFit/>
          </a:bodyPr>
          <a:lstStyle/>
          <a:p>
            <a:r>
              <a:rPr lang="ja-JP" altLang="en-US" dirty="0"/>
              <a:t>国土交通省</a:t>
            </a:r>
          </a:p>
          <a:p>
            <a:r>
              <a:rPr lang="ja-JP" altLang="en-US" dirty="0"/>
              <a:t>全国の見学施設</a:t>
            </a:r>
          </a:p>
        </p:txBody>
      </p:sp>
      <p:sp>
        <p:nvSpPr>
          <p:cNvPr id="12" name="正方形/長方形 11"/>
          <p:cNvSpPr/>
          <p:nvPr/>
        </p:nvSpPr>
        <p:spPr>
          <a:xfrm>
            <a:off x="-22417" y="1146691"/>
            <a:ext cx="4572000" cy="646331"/>
          </a:xfrm>
          <a:prstGeom prst="rect">
            <a:avLst/>
          </a:prstGeom>
        </p:spPr>
        <p:txBody>
          <a:bodyPr>
            <a:spAutoFit/>
          </a:bodyPr>
          <a:lstStyle/>
          <a:p>
            <a:r>
              <a:rPr lang="ja-JP" altLang="en-US"/>
              <a:t>環境省</a:t>
            </a:r>
            <a:endParaRPr lang="en-US" altLang="ja-JP" dirty="0"/>
          </a:p>
          <a:p>
            <a:r>
              <a:rPr lang="ja-JP" altLang="en-US" dirty="0"/>
              <a:t>探そう自然体験</a:t>
            </a:r>
          </a:p>
        </p:txBody>
      </p:sp>
      <p:sp>
        <p:nvSpPr>
          <p:cNvPr id="13" name="正方形/長方形 12"/>
          <p:cNvSpPr/>
          <p:nvPr/>
        </p:nvSpPr>
        <p:spPr>
          <a:xfrm>
            <a:off x="4603494" y="2889706"/>
            <a:ext cx="4572000" cy="646331"/>
          </a:xfrm>
          <a:prstGeom prst="rect">
            <a:avLst/>
          </a:prstGeom>
        </p:spPr>
        <p:txBody>
          <a:bodyPr>
            <a:spAutoFit/>
          </a:bodyPr>
          <a:lstStyle/>
          <a:p>
            <a:r>
              <a:rPr lang="ja-JP" altLang="en-US" dirty="0"/>
              <a:t>農林水産省</a:t>
            </a:r>
            <a:endParaRPr lang="en-US" altLang="ja-JP" dirty="0"/>
          </a:p>
          <a:p>
            <a:r>
              <a:rPr lang="ja-JP" altLang="en-US" dirty="0"/>
              <a:t>全国農林漁業体験スポット</a:t>
            </a:r>
            <a:r>
              <a:rPr lang="ja-JP" altLang="en-US" dirty="0" smtClean="0"/>
              <a:t>一覧</a:t>
            </a:r>
            <a:endParaRPr lang="en-US" altLang="ja-JP" dirty="0"/>
          </a:p>
        </p:txBody>
      </p:sp>
      <p:sp>
        <p:nvSpPr>
          <p:cNvPr id="14" name="正方形/長方形 13"/>
          <p:cNvSpPr/>
          <p:nvPr/>
        </p:nvSpPr>
        <p:spPr>
          <a:xfrm>
            <a:off x="4446974" y="680158"/>
            <a:ext cx="4572000" cy="646331"/>
          </a:xfrm>
          <a:prstGeom prst="rect">
            <a:avLst/>
          </a:prstGeom>
        </p:spPr>
        <p:txBody>
          <a:bodyPr>
            <a:spAutoFit/>
          </a:bodyPr>
          <a:lstStyle/>
          <a:p>
            <a:r>
              <a:rPr lang="ja-JP" altLang="en-US" dirty="0"/>
              <a:t>農林水産省</a:t>
            </a:r>
            <a:endParaRPr lang="en-US" altLang="ja-JP" dirty="0"/>
          </a:p>
          <a:p>
            <a:r>
              <a:rPr lang="ja-JP" altLang="en-US" dirty="0" smtClean="0"/>
              <a:t>全国</a:t>
            </a:r>
            <a:r>
              <a:rPr lang="ja-JP" altLang="en-US" dirty="0"/>
              <a:t>工場見学・市場見学一覧</a:t>
            </a:r>
          </a:p>
        </p:txBody>
      </p:sp>
      <p:pic>
        <p:nvPicPr>
          <p:cNvPr id="15" name="図 14"/>
          <p:cNvPicPr>
            <a:picLocks noChangeAspect="1"/>
          </p:cNvPicPr>
          <p:nvPr/>
        </p:nvPicPr>
        <p:blipFill>
          <a:blip r:embed="rId8"/>
          <a:stretch>
            <a:fillRect/>
          </a:stretch>
        </p:blipFill>
        <p:spPr>
          <a:xfrm>
            <a:off x="4279900" y="5109131"/>
            <a:ext cx="4406900" cy="2444501"/>
          </a:xfrm>
          <a:prstGeom prst="rect">
            <a:avLst/>
          </a:prstGeom>
        </p:spPr>
      </p:pic>
    </p:spTree>
    <p:extLst>
      <p:ext uri="{BB962C8B-B14F-4D97-AF65-F5344CB8AC3E}">
        <p14:creationId xmlns:p14="http://schemas.microsoft.com/office/powerpoint/2010/main" val="4185401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集約</a:t>
            </a:r>
            <a:endParaRPr kumimoji="1" lang="ja-JP" altLang="en-US" dirty="0"/>
          </a:p>
        </p:txBody>
      </p:sp>
      <p:sp>
        <p:nvSpPr>
          <p:cNvPr id="3" name="コンテンツ プレースホルダー 2"/>
          <p:cNvSpPr>
            <a:spLocks noGrp="1"/>
          </p:cNvSpPr>
          <p:nvPr>
            <p:ph idx="1"/>
          </p:nvPr>
        </p:nvSpPr>
        <p:spPr>
          <a:xfrm>
            <a:off x="628650" y="634691"/>
            <a:ext cx="7886700" cy="4351338"/>
          </a:xfrm>
        </p:spPr>
        <p:txBody>
          <a:bodyPr/>
          <a:lstStyle/>
          <a:p>
            <a:r>
              <a:rPr kumimoji="1" lang="ja-JP" altLang="en-US" dirty="0" smtClean="0"/>
              <a:t>アクセスに集約</a:t>
            </a:r>
            <a:endParaRPr kumimoji="1" lang="ja-JP" altLang="en-US" dirty="0"/>
          </a:p>
        </p:txBody>
      </p:sp>
      <p:sp>
        <p:nvSpPr>
          <p:cNvPr id="4" name="スライド番号プレースホルダー 3"/>
          <p:cNvSpPr>
            <a:spLocks noGrp="1"/>
          </p:cNvSpPr>
          <p:nvPr>
            <p:ph type="sldNum" sz="quarter" idx="12"/>
          </p:nvPr>
        </p:nvSpPr>
        <p:spPr/>
        <p:txBody>
          <a:bodyPr/>
          <a:lstStyle/>
          <a:p>
            <a:fld id="{A5CC19FC-23AA-42AA-A7DD-BAE01AE4B456}" type="slidenum">
              <a:rPr kumimoji="1" lang="ja-JP" altLang="en-US" smtClean="0"/>
              <a:pPr/>
              <a:t>13</a:t>
            </a:fld>
            <a:endParaRPr kumimoji="1" lang="ja-JP" altLang="en-US"/>
          </a:p>
        </p:txBody>
      </p:sp>
      <p:pic>
        <p:nvPicPr>
          <p:cNvPr id="5" name="図 4"/>
          <p:cNvPicPr>
            <a:picLocks noChangeAspect="1"/>
          </p:cNvPicPr>
          <p:nvPr/>
        </p:nvPicPr>
        <p:blipFill>
          <a:blip r:embed="rId2"/>
          <a:stretch>
            <a:fillRect/>
          </a:stretch>
        </p:blipFill>
        <p:spPr>
          <a:xfrm>
            <a:off x="113821" y="1194166"/>
            <a:ext cx="8962446" cy="5341599"/>
          </a:xfrm>
          <a:prstGeom prst="rect">
            <a:avLst/>
          </a:prstGeom>
        </p:spPr>
      </p:pic>
    </p:spTree>
    <p:extLst>
      <p:ext uri="{BB962C8B-B14F-4D97-AF65-F5344CB8AC3E}">
        <p14:creationId xmlns:p14="http://schemas.microsoft.com/office/powerpoint/2010/main" val="148428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様々な可視化が可能に</a:t>
            </a:r>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5CC19FC-23AA-42AA-A7DD-BAE01AE4B456}" type="slidenum">
              <a:rPr kumimoji="1" lang="ja-JP" altLang="en-US" smtClean="0"/>
              <a:pPr/>
              <a:t>14</a:t>
            </a:fld>
            <a:endParaRPr kumimoji="1" lang="ja-JP" altLang="en-US"/>
          </a:p>
        </p:txBody>
      </p:sp>
      <p:pic>
        <p:nvPicPr>
          <p:cNvPr id="5" name="図 4"/>
          <p:cNvPicPr>
            <a:picLocks noChangeAspect="1"/>
          </p:cNvPicPr>
          <p:nvPr/>
        </p:nvPicPr>
        <p:blipFill rotWithShape="1">
          <a:blip r:embed="rId2"/>
          <a:srcRect t="3571"/>
          <a:stretch/>
        </p:blipFill>
        <p:spPr>
          <a:xfrm>
            <a:off x="2931" y="977899"/>
            <a:ext cx="9141069" cy="5210615"/>
          </a:xfrm>
          <a:prstGeom prst="rect">
            <a:avLst/>
          </a:prstGeom>
        </p:spPr>
      </p:pic>
      <p:sp>
        <p:nvSpPr>
          <p:cNvPr id="6" name="テキスト ボックス 5"/>
          <p:cNvSpPr txBox="1"/>
          <p:nvPr/>
        </p:nvSpPr>
        <p:spPr>
          <a:xfrm>
            <a:off x="8036004" y="2950689"/>
            <a:ext cx="1107996" cy="2031325"/>
          </a:xfrm>
          <a:prstGeom prst="rect">
            <a:avLst/>
          </a:prstGeom>
          <a:solidFill>
            <a:schemeClr val="bg1"/>
          </a:solidFill>
          <a:ln>
            <a:solidFill>
              <a:schemeClr val="tx1"/>
            </a:solidFill>
          </a:ln>
        </p:spPr>
        <p:txBody>
          <a:bodyPr wrap="none" rtlCol="0">
            <a:spAutoFit/>
          </a:bodyPr>
          <a:lstStyle/>
          <a:p>
            <a:r>
              <a:rPr kumimoji="1" lang="ja-JP" altLang="en-US" dirty="0" smtClean="0">
                <a:solidFill>
                  <a:srgbClr val="00B050"/>
                </a:solidFill>
              </a:rPr>
              <a:t>一次産業</a:t>
            </a:r>
            <a:endParaRPr kumimoji="1" lang="en-US" altLang="ja-JP" dirty="0" smtClean="0">
              <a:solidFill>
                <a:srgbClr val="00B050"/>
              </a:solidFill>
            </a:endParaRPr>
          </a:p>
          <a:p>
            <a:r>
              <a:rPr lang="ja-JP" altLang="en-US" dirty="0" smtClean="0">
                <a:solidFill>
                  <a:srgbClr val="FF0000"/>
                </a:solidFill>
              </a:rPr>
              <a:t>二次産業</a:t>
            </a:r>
            <a:endParaRPr lang="en-US" altLang="ja-JP" dirty="0" smtClean="0">
              <a:solidFill>
                <a:srgbClr val="FF0000"/>
              </a:solidFill>
            </a:endParaRPr>
          </a:p>
          <a:p>
            <a:r>
              <a:rPr kumimoji="1" lang="ja-JP" altLang="en-US" dirty="0" smtClean="0">
                <a:solidFill>
                  <a:srgbClr val="00B0F0"/>
                </a:solidFill>
              </a:rPr>
              <a:t>三次産業</a:t>
            </a:r>
            <a:endParaRPr kumimoji="1" lang="en-US" altLang="ja-JP" dirty="0" smtClean="0">
              <a:solidFill>
                <a:srgbClr val="00B0F0"/>
              </a:solidFill>
            </a:endParaRPr>
          </a:p>
          <a:p>
            <a:r>
              <a:rPr lang="ja-JP" altLang="en-US" dirty="0" smtClean="0">
                <a:solidFill>
                  <a:srgbClr val="CCFF66"/>
                </a:solidFill>
              </a:rPr>
              <a:t>自然</a:t>
            </a:r>
            <a:endParaRPr lang="en-US" altLang="ja-JP" dirty="0" smtClean="0">
              <a:solidFill>
                <a:srgbClr val="CCFF66"/>
              </a:solidFill>
            </a:endParaRPr>
          </a:p>
          <a:p>
            <a:r>
              <a:rPr lang="ja-JP" altLang="en-US" dirty="0" smtClean="0">
                <a:solidFill>
                  <a:srgbClr val="FFC000"/>
                </a:solidFill>
              </a:rPr>
              <a:t>公共施設</a:t>
            </a:r>
            <a:endParaRPr lang="en-US" altLang="ja-JP" dirty="0" smtClean="0">
              <a:solidFill>
                <a:srgbClr val="FFC000"/>
              </a:solidFill>
            </a:endParaRPr>
          </a:p>
          <a:p>
            <a:r>
              <a:rPr kumimoji="1" lang="ja-JP" altLang="en-US" dirty="0" smtClean="0">
                <a:solidFill>
                  <a:srgbClr val="7030A0"/>
                </a:solidFill>
              </a:rPr>
              <a:t>伝統工芸</a:t>
            </a:r>
            <a:endParaRPr kumimoji="1" lang="en-US" altLang="ja-JP" dirty="0" smtClean="0">
              <a:solidFill>
                <a:srgbClr val="7030A0"/>
              </a:solidFill>
            </a:endParaRPr>
          </a:p>
          <a:p>
            <a:r>
              <a:rPr lang="ja-JP" altLang="en-US" dirty="0">
                <a:solidFill>
                  <a:schemeClr val="accent4">
                    <a:lumMod val="75000"/>
                  </a:schemeClr>
                </a:solidFill>
              </a:rPr>
              <a:t>修行</a:t>
            </a:r>
            <a:endParaRPr kumimoji="1" lang="en-US" altLang="ja-JP" dirty="0" smtClean="0">
              <a:solidFill>
                <a:schemeClr val="accent4">
                  <a:lumMod val="75000"/>
                </a:schemeClr>
              </a:solidFill>
            </a:endParaRPr>
          </a:p>
        </p:txBody>
      </p:sp>
    </p:spTree>
    <p:extLst>
      <p:ext uri="{BB962C8B-B14F-4D97-AF65-F5344CB8AC3E}">
        <p14:creationId xmlns:p14="http://schemas.microsoft.com/office/powerpoint/2010/main" val="17546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実は作業はそれほど大変ではない</a:t>
            </a:r>
            <a:endParaRPr kumimoji="1" lang="ja-JP" altLang="en-US" dirty="0"/>
          </a:p>
        </p:txBody>
      </p:sp>
      <p:sp>
        <p:nvSpPr>
          <p:cNvPr id="3" name="コンテンツ プレースホルダー 2"/>
          <p:cNvSpPr>
            <a:spLocks noGrp="1"/>
          </p:cNvSpPr>
          <p:nvPr>
            <p:ph idx="1"/>
          </p:nvPr>
        </p:nvSpPr>
        <p:spPr>
          <a:xfrm>
            <a:off x="457200" y="638691"/>
            <a:ext cx="8229600" cy="4511279"/>
          </a:xfrm>
        </p:spPr>
        <p:txBody>
          <a:bodyPr/>
          <a:lstStyle/>
          <a:p>
            <a:r>
              <a:rPr kumimoji="1" lang="ja-JP" altLang="en-US" sz="2400" dirty="0" smtClean="0"/>
              <a:t>手順</a:t>
            </a:r>
            <a:endParaRPr kumimoji="1" lang="en-US" altLang="ja-JP" sz="2400" dirty="0" smtClean="0"/>
          </a:p>
          <a:p>
            <a:pPr marL="914400" lvl="1" indent="-457200">
              <a:buFont typeface="+mj-lt"/>
              <a:buAutoNum type="arabicPeriod"/>
            </a:pPr>
            <a:r>
              <a:rPr kumimoji="1" lang="ja-JP" altLang="en-US" sz="2000" dirty="0" smtClean="0"/>
              <a:t>公開用テンプレートを何にするか決める（</a:t>
            </a:r>
            <a:r>
              <a:rPr kumimoji="1" lang="en-US" altLang="ja-JP" sz="2000" dirty="0" smtClean="0"/>
              <a:t>IMI</a:t>
            </a:r>
            <a:r>
              <a:rPr kumimoji="1" lang="ja-JP" altLang="en-US" sz="2000" dirty="0" smtClean="0"/>
              <a:t>を推奨）</a:t>
            </a:r>
            <a:endParaRPr kumimoji="1" lang="en-US" altLang="ja-JP" sz="2000" dirty="0" smtClean="0"/>
          </a:p>
          <a:p>
            <a:pPr marL="914400" lvl="1" indent="-457200">
              <a:buFont typeface="+mj-lt"/>
              <a:buAutoNum type="arabicPeriod"/>
            </a:pPr>
            <a:r>
              <a:rPr lang="ja-JP" altLang="en-US" sz="2000" dirty="0" smtClean="0"/>
              <a:t>原課から元データを表形式でもらう</a:t>
            </a:r>
            <a:endParaRPr lang="en-US" altLang="ja-JP" sz="2000" dirty="0" smtClean="0"/>
          </a:p>
          <a:p>
            <a:pPr marL="914400" lvl="1" indent="-457200">
              <a:buFont typeface="+mj-lt"/>
              <a:buAutoNum type="arabicPeriod"/>
            </a:pPr>
            <a:r>
              <a:rPr lang="ja-JP" altLang="en-US" sz="2000" dirty="0" smtClean="0"/>
              <a:t>列のデータ内容が合うもの</a:t>
            </a:r>
            <a:r>
              <a:rPr lang="ja-JP" altLang="en-US" sz="2000" dirty="0" smtClean="0"/>
              <a:t>を</a:t>
            </a:r>
            <a:r>
              <a:rPr lang="ja-JP" altLang="en-US" sz="2000" dirty="0" smtClean="0"/>
              <a:t>、列の順番の入れ替え（</a:t>
            </a:r>
            <a:r>
              <a:rPr lang="ja-JP" altLang="en-US" sz="2000" dirty="0" smtClean="0"/>
              <a:t>「</a:t>
            </a:r>
            <a:r>
              <a:rPr lang="ja-JP" altLang="en-US" sz="2000" dirty="0" smtClean="0"/>
              <a:t>切り取り」「貼り付け（挿入）</a:t>
            </a:r>
            <a:r>
              <a:rPr lang="ja-JP" altLang="en-US" sz="2000" dirty="0" smtClean="0"/>
              <a:t>」）で合わせる</a:t>
            </a:r>
            <a:endParaRPr lang="en-US" altLang="ja-JP" sz="2000" dirty="0" smtClean="0"/>
          </a:p>
          <a:p>
            <a:pPr marL="914400" lvl="1" indent="-457200">
              <a:buFont typeface="+mj-lt"/>
              <a:buAutoNum type="arabicPeriod"/>
            </a:pPr>
            <a:r>
              <a:rPr lang="ja-JP" altLang="en-US" sz="2000" dirty="0" smtClean="0"/>
              <a:t>元データが細かくてテンプレートに入りきらないものは、</a:t>
            </a:r>
            <a:r>
              <a:rPr lang="ja-JP" altLang="en-US" sz="2000" dirty="0"/>
              <a:t>備考や自由記述欄に</a:t>
            </a:r>
            <a:r>
              <a:rPr lang="ja-JP" altLang="en-US" sz="2000" dirty="0" smtClean="0"/>
              <a:t>貼り付ける。（省略してもよい）</a:t>
            </a:r>
            <a:endParaRPr lang="en-US" altLang="ja-JP" sz="2000" dirty="0" smtClean="0"/>
          </a:p>
          <a:p>
            <a:r>
              <a:rPr lang="ja-JP" altLang="en-US" sz="2400" dirty="0" smtClean="0"/>
              <a:t>データ変換のポイント</a:t>
            </a:r>
            <a:endParaRPr lang="en-US" altLang="ja-JP" sz="2400" dirty="0" smtClean="0"/>
          </a:p>
          <a:p>
            <a:pPr lvl="1"/>
            <a:r>
              <a:rPr lang="ja-JP" altLang="en-US" sz="2000" dirty="0" smtClean="0"/>
              <a:t>すでに</a:t>
            </a:r>
            <a:r>
              <a:rPr lang="ja-JP" altLang="en-US" sz="2000" dirty="0"/>
              <a:t>持</a:t>
            </a:r>
            <a:r>
              <a:rPr lang="ja-JP" altLang="en-US" sz="2000" dirty="0" smtClean="0"/>
              <a:t>っているデータ</a:t>
            </a:r>
            <a:r>
              <a:rPr lang="ja-JP" altLang="en-US" sz="2000" dirty="0"/>
              <a:t>項目</a:t>
            </a:r>
            <a:r>
              <a:rPr lang="ja-JP" altLang="en-US" sz="2000" dirty="0" smtClean="0"/>
              <a:t>だけでよく、無理に埋める必要はない</a:t>
            </a:r>
            <a:endParaRPr lang="en-US" altLang="ja-JP" sz="2000" dirty="0" smtClean="0"/>
          </a:p>
          <a:p>
            <a:pPr lvl="1"/>
            <a:r>
              <a:rPr lang="ja-JP" altLang="en-US" sz="2000" dirty="0" smtClean="0"/>
              <a:t>空欄だらけでも気にしない</a:t>
            </a:r>
            <a:endParaRPr lang="en-US" altLang="ja-JP" sz="2000" dirty="0" smtClean="0"/>
          </a:p>
          <a:p>
            <a:pPr lvl="1"/>
            <a:endParaRPr lang="en-US" altLang="ja-JP" sz="2000" dirty="0"/>
          </a:p>
          <a:p>
            <a:pPr lvl="1"/>
            <a:r>
              <a:rPr lang="ja-JP" altLang="en-US" sz="2000" dirty="0" smtClean="0"/>
              <a:t>継続的に、毎月等、この作業をするのが嫌と思うとしても、新サービスつくりのためと思って協力してみると様々な意見が集まるなど、前向きに少し試してみるという気持ちが重要。</a:t>
            </a:r>
            <a:endParaRPr lang="en-US" altLang="ja-JP" sz="2000" dirty="0" smtClean="0"/>
          </a:p>
          <a:p>
            <a:pPr lvl="1"/>
            <a:r>
              <a:rPr lang="ja-JP" altLang="en-US" sz="2000" dirty="0" smtClean="0"/>
              <a:t>詳細</a:t>
            </a:r>
            <a:r>
              <a:rPr lang="ja-JP" altLang="en-US" sz="2000" dirty="0"/>
              <a:t>情報</a:t>
            </a:r>
            <a:r>
              <a:rPr lang="ja-JP" altLang="en-US" sz="2000" dirty="0" smtClean="0"/>
              <a:t>は元のデータを参照してもらえばよいという、案内ツールだと思って気楽に取り組むことが重要。</a:t>
            </a:r>
            <a:endParaRPr lang="en-US" altLang="ja-JP" sz="2000" dirty="0" smtClean="0"/>
          </a:p>
          <a:p>
            <a:endParaRPr kumimoji="1" lang="ja-JP" altLang="en-US" sz="2400" dirty="0"/>
          </a:p>
        </p:txBody>
      </p:sp>
      <p:sp>
        <p:nvSpPr>
          <p:cNvPr id="4" name="スライド番号プレースホルダー 3"/>
          <p:cNvSpPr>
            <a:spLocks noGrp="1"/>
          </p:cNvSpPr>
          <p:nvPr>
            <p:ph type="sldNum" sz="quarter" idx="12"/>
          </p:nvPr>
        </p:nvSpPr>
        <p:spPr/>
        <p:txBody>
          <a:bodyPr/>
          <a:lstStyle/>
          <a:p>
            <a:fld id="{A5CC19FC-23AA-42AA-A7DD-BAE01AE4B456}" type="slidenum">
              <a:rPr kumimoji="1" lang="ja-JP" altLang="en-US" smtClean="0"/>
              <a:pPr/>
              <a:t>15</a:t>
            </a:fld>
            <a:endParaRPr kumimoji="1" lang="ja-JP" altLang="en-US"/>
          </a:p>
        </p:txBody>
      </p:sp>
    </p:spTree>
    <p:extLst>
      <p:ext uri="{BB962C8B-B14F-4D97-AF65-F5344CB8AC3E}">
        <p14:creationId xmlns:p14="http://schemas.microsoft.com/office/powerpoint/2010/main" val="39426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09258" y="1765300"/>
            <a:ext cx="4792401" cy="2693045"/>
          </a:xfrm>
          <a:prstGeom prst="rect">
            <a:avLst/>
          </a:prstGeom>
          <a:noFill/>
        </p:spPr>
        <p:txBody>
          <a:bodyPr wrap="none" rtlCol="0">
            <a:spAutoFit/>
          </a:bodyPr>
          <a:lstStyle/>
          <a:p>
            <a:pPr algn="ctr"/>
            <a:r>
              <a:rPr kumimoji="1" lang="en-US" altLang="ja-JP" sz="11500" dirty="0" smtClean="0">
                <a:solidFill>
                  <a:srgbClr val="00B0F0"/>
                </a:solidFill>
              </a:rPr>
              <a:t>Join us!</a:t>
            </a:r>
            <a:endParaRPr lang="en-US" altLang="ja-JP" sz="11500" dirty="0" smtClean="0">
              <a:solidFill>
                <a:srgbClr val="00B0F0"/>
              </a:solidFill>
            </a:endParaRPr>
          </a:p>
          <a:p>
            <a:pPr algn="ctr"/>
            <a:r>
              <a:rPr kumimoji="1" lang="en-US" altLang="ja-JP" sz="5400" dirty="0" smtClean="0">
                <a:solidFill>
                  <a:srgbClr val="00B0F0"/>
                </a:solidFill>
              </a:rPr>
              <a:t>https://imi.go.jp</a:t>
            </a:r>
          </a:p>
        </p:txBody>
      </p:sp>
    </p:spTree>
    <p:extLst>
      <p:ext uri="{BB962C8B-B14F-4D97-AF65-F5344CB8AC3E}">
        <p14:creationId xmlns:p14="http://schemas.microsoft.com/office/powerpoint/2010/main" val="110425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イベント語彙の国際情勢</a:t>
            </a:r>
            <a:endParaRPr lang="ja-JP" altLang="en-US"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3098958833"/>
              </p:ext>
            </p:extLst>
          </p:nvPr>
        </p:nvGraphicFramePr>
        <p:xfrm>
          <a:off x="628650" y="901391"/>
          <a:ext cx="8185150" cy="4242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下矢印 8"/>
          <p:cNvSpPr/>
          <p:nvPr/>
        </p:nvSpPr>
        <p:spPr>
          <a:xfrm>
            <a:off x="3200400" y="5214166"/>
            <a:ext cx="21590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28650" y="5600700"/>
            <a:ext cx="8185150" cy="1143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2400" dirty="0" smtClean="0"/>
              <a:t>共通語彙基盤のイベントは</a:t>
            </a:r>
            <a:r>
              <a:rPr lang="en-US" altLang="ja-JP" sz="2400" dirty="0" smtClean="0"/>
              <a:t>Schema.org</a:t>
            </a:r>
            <a:r>
              <a:rPr lang="ja-JP" altLang="en-US" sz="2400" dirty="0" smtClean="0"/>
              <a:t>と同じ催し物という概念</a:t>
            </a:r>
            <a:endParaRPr lang="en-US" altLang="ja-JP" sz="2400" dirty="0" smtClean="0"/>
          </a:p>
          <a:p>
            <a:pPr algn="ctr"/>
            <a:r>
              <a:rPr lang="ja-JP" altLang="en-US" sz="2400" dirty="0" smtClean="0"/>
              <a:t>（活動、行政サービスは別途定義）</a:t>
            </a:r>
            <a:endParaRPr lang="ja-JP" altLang="en-US" sz="2400" dirty="0"/>
          </a:p>
        </p:txBody>
      </p:sp>
    </p:spTree>
    <p:extLst>
      <p:ext uri="{BB962C8B-B14F-4D97-AF65-F5344CB8AC3E}">
        <p14:creationId xmlns:p14="http://schemas.microsoft.com/office/powerpoint/2010/main" val="176542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イベント情報の流通</a:t>
            </a:r>
            <a:endParaRPr kumimoji="1" lang="ja-JP" altLang="en-US" dirty="0"/>
          </a:p>
        </p:txBody>
      </p:sp>
      <p:sp>
        <p:nvSpPr>
          <p:cNvPr id="3" name="コンテンツ プレースホルダー 2"/>
          <p:cNvSpPr>
            <a:spLocks noGrp="1"/>
          </p:cNvSpPr>
          <p:nvPr>
            <p:ph idx="1"/>
          </p:nvPr>
        </p:nvSpPr>
        <p:spPr>
          <a:xfrm>
            <a:off x="628650" y="901391"/>
            <a:ext cx="7886700" cy="673409"/>
          </a:xfrm>
        </p:spPr>
        <p:txBody>
          <a:bodyPr/>
          <a:lstStyle/>
          <a:p>
            <a:r>
              <a:rPr kumimoji="1" lang="ja-JP" altLang="en-US" dirty="0" smtClean="0"/>
              <a:t>卵が先か鶏が先か</a:t>
            </a:r>
            <a:endParaRPr kumimoji="1" lang="ja-JP" altLang="en-US" dirty="0"/>
          </a:p>
        </p:txBody>
      </p:sp>
      <p:graphicFrame>
        <p:nvGraphicFramePr>
          <p:cNvPr id="4" name="図表 3"/>
          <p:cNvGraphicFramePr/>
          <p:nvPr>
            <p:extLst>
              <p:ext uri="{D42A27DB-BD31-4B8C-83A1-F6EECF244321}">
                <p14:modId xmlns:p14="http://schemas.microsoft.com/office/powerpoint/2010/main" val="3063744243"/>
              </p:ext>
            </p:extLst>
          </p:nvPr>
        </p:nvGraphicFramePr>
        <p:xfrm>
          <a:off x="-47625" y="1470433"/>
          <a:ext cx="4641850" cy="299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図表 4"/>
          <p:cNvGraphicFramePr/>
          <p:nvPr>
            <p:extLst>
              <p:ext uri="{D42A27DB-BD31-4B8C-83A1-F6EECF244321}">
                <p14:modId xmlns:p14="http://schemas.microsoft.com/office/powerpoint/2010/main" val="688939510"/>
              </p:ext>
            </p:extLst>
          </p:nvPr>
        </p:nvGraphicFramePr>
        <p:xfrm>
          <a:off x="4543425" y="810033"/>
          <a:ext cx="4641850" cy="299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図表 5"/>
          <p:cNvGraphicFramePr/>
          <p:nvPr>
            <p:extLst>
              <p:ext uri="{D42A27DB-BD31-4B8C-83A1-F6EECF244321}">
                <p14:modId xmlns:p14="http://schemas.microsoft.com/office/powerpoint/2010/main" val="1643213958"/>
              </p:ext>
            </p:extLst>
          </p:nvPr>
        </p:nvGraphicFramePr>
        <p:xfrm>
          <a:off x="2308225" y="4165600"/>
          <a:ext cx="4641850" cy="2997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テキスト ボックス 6"/>
          <p:cNvSpPr txBox="1"/>
          <p:nvPr/>
        </p:nvSpPr>
        <p:spPr>
          <a:xfrm>
            <a:off x="4051240" y="5378951"/>
            <a:ext cx="1107996" cy="461665"/>
          </a:xfrm>
          <a:prstGeom prst="rect">
            <a:avLst/>
          </a:prstGeom>
          <a:noFill/>
        </p:spPr>
        <p:txBody>
          <a:bodyPr wrap="none" rtlCol="0">
            <a:spAutoFit/>
          </a:bodyPr>
          <a:lstStyle/>
          <a:p>
            <a:r>
              <a:rPr kumimoji="1" lang="ja-JP" altLang="en-US" sz="2400" dirty="0" smtClean="0"/>
              <a:t>参加者</a:t>
            </a:r>
            <a:endParaRPr kumimoji="1" lang="ja-JP" altLang="en-US" sz="2400" dirty="0"/>
          </a:p>
        </p:txBody>
      </p:sp>
      <p:sp>
        <p:nvSpPr>
          <p:cNvPr id="8" name="テキスト ボックス 7"/>
          <p:cNvSpPr txBox="1"/>
          <p:nvPr/>
        </p:nvSpPr>
        <p:spPr>
          <a:xfrm>
            <a:off x="1393644" y="2333718"/>
            <a:ext cx="1810111" cy="830997"/>
          </a:xfrm>
          <a:prstGeom prst="rect">
            <a:avLst/>
          </a:prstGeom>
          <a:noFill/>
        </p:spPr>
        <p:txBody>
          <a:bodyPr wrap="none" rtlCol="0">
            <a:spAutoFit/>
          </a:bodyPr>
          <a:lstStyle/>
          <a:p>
            <a:pPr algn="ctr"/>
            <a:r>
              <a:rPr kumimoji="1" lang="ja-JP" altLang="en-US" sz="2400" dirty="0" smtClean="0"/>
              <a:t>情報</a:t>
            </a:r>
            <a:endParaRPr kumimoji="1" lang="en-US" altLang="ja-JP" sz="2400" dirty="0" smtClean="0"/>
          </a:p>
          <a:p>
            <a:pPr algn="ctr"/>
            <a:r>
              <a:rPr kumimoji="1" lang="ja-JP" altLang="en-US" sz="2400" dirty="0" smtClean="0"/>
              <a:t>アグリゲータ</a:t>
            </a:r>
            <a:endParaRPr kumimoji="1" lang="ja-JP" altLang="en-US" sz="2400" dirty="0"/>
          </a:p>
        </p:txBody>
      </p:sp>
      <p:sp>
        <p:nvSpPr>
          <p:cNvPr id="9" name="テキスト ボックス 8"/>
          <p:cNvSpPr txBox="1"/>
          <p:nvPr/>
        </p:nvSpPr>
        <p:spPr>
          <a:xfrm>
            <a:off x="6284953" y="2090275"/>
            <a:ext cx="1107996" cy="461665"/>
          </a:xfrm>
          <a:prstGeom prst="rect">
            <a:avLst/>
          </a:prstGeom>
          <a:noFill/>
        </p:spPr>
        <p:txBody>
          <a:bodyPr wrap="none" rtlCol="0">
            <a:spAutoFit/>
          </a:bodyPr>
          <a:lstStyle/>
          <a:p>
            <a:pPr algn="ctr"/>
            <a:r>
              <a:rPr kumimoji="1" lang="ja-JP" altLang="en-US" sz="2400" dirty="0" smtClean="0"/>
              <a:t>主催者</a:t>
            </a:r>
            <a:endParaRPr kumimoji="1" lang="ja-JP" altLang="en-US" sz="2400" dirty="0"/>
          </a:p>
        </p:txBody>
      </p:sp>
      <p:cxnSp>
        <p:nvCxnSpPr>
          <p:cNvPr id="11" name="直線矢印コネクタ 10"/>
          <p:cNvCxnSpPr/>
          <p:nvPr/>
        </p:nvCxnSpPr>
        <p:spPr>
          <a:xfrm flipH="1" flipV="1">
            <a:off x="3975010" y="2575685"/>
            <a:ext cx="1238430" cy="33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2446339" y="4314841"/>
            <a:ext cx="612774" cy="536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6470649" y="731672"/>
            <a:ext cx="742951" cy="548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700254" y="1444029"/>
            <a:ext cx="966747" cy="548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165655" y="5468518"/>
            <a:ext cx="948371" cy="1141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0" y="6379104"/>
            <a:ext cx="3371029" cy="523220"/>
          </a:xfrm>
          <a:prstGeom prst="rect">
            <a:avLst/>
          </a:prstGeom>
          <a:noFill/>
        </p:spPr>
        <p:txBody>
          <a:bodyPr wrap="square" rtlCol="0">
            <a:spAutoFit/>
          </a:bodyPr>
          <a:lstStyle/>
          <a:p>
            <a:r>
              <a:rPr kumimoji="1" lang="ja-JP" altLang="en-US" sz="2800" dirty="0" smtClean="0">
                <a:solidFill>
                  <a:srgbClr val="FF0000"/>
                </a:solidFill>
              </a:rPr>
              <a:t>フォーマットが必要！</a:t>
            </a:r>
            <a:endParaRPr kumimoji="1" lang="ja-JP" altLang="en-US" sz="2800" dirty="0">
              <a:solidFill>
                <a:srgbClr val="FF0000"/>
              </a:solidFill>
            </a:endParaRPr>
          </a:p>
        </p:txBody>
      </p:sp>
    </p:spTree>
    <p:extLst>
      <p:ext uri="{BB962C8B-B14F-4D97-AF65-F5344CB8AC3E}">
        <p14:creationId xmlns:p14="http://schemas.microsoft.com/office/powerpoint/2010/main" val="295198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フォーマットの条件</a:t>
            </a:r>
            <a:endParaRPr kumimoji="1" lang="ja-JP" altLang="en-US" dirty="0"/>
          </a:p>
        </p:txBody>
      </p:sp>
      <p:sp>
        <p:nvSpPr>
          <p:cNvPr id="3" name="コンテンツ プレースホルダー 2"/>
          <p:cNvSpPr>
            <a:spLocks noGrp="1"/>
          </p:cNvSpPr>
          <p:nvPr>
            <p:ph idx="1"/>
          </p:nvPr>
        </p:nvSpPr>
        <p:spPr>
          <a:xfrm>
            <a:off x="57150" y="901391"/>
            <a:ext cx="9086850" cy="1740209"/>
          </a:xfrm>
        </p:spPr>
        <p:txBody>
          <a:bodyPr/>
          <a:lstStyle/>
          <a:p>
            <a:r>
              <a:rPr kumimoji="1" lang="ja-JP" altLang="en-US" dirty="0" smtClean="0"/>
              <a:t>関係者の協働で作るべき</a:t>
            </a:r>
            <a:endParaRPr kumimoji="1" lang="en-US" altLang="ja-JP" dirty="0" smtClean="0"/>
          </a:p>
          <a:p>
            <a:pPr lvl="1"/>
            <a:r>
              <a:rPr lang="ja-JP" altLang="en-US" dirty="0" smtClean="0"/>
              <a:t>参加者（市民、利用者、事業者等）</a:t>
            </a:r>
            <a:endParaRPr lang="en-US" altLang="ja-JP" dirty="0" smtClean="0"/>
          </a:p>
          <a:p>
            <a:pPr lvl="1"/>
            <a:r>
              <a:rPr kumimoji="1" lang="ja-JP" altLang="en-US" dirty="0" smtClean="0"/>
              <a:t>主催者（法人、グループ）</a:t>
            </a:r>
            <a:endParaRPr kumimoji="1" lang="en-US" altLang="ja-JP" dirty="0" smtClean="0"/>
          </a:p>
          <a:p>
            <a:pPr lvl="1"/>
            <a:r>
              <a:rPr lang="ja-JP" altLang="en-US" dirty="0" smtClean="0"/>
              <a:t>情報アグリゲーター（</a:t>
            </a:r>
            <a:r>
              <a:rPr lang="en-US" altLang="ja-JP" dirty="0" smtClean="0"/>
              <a:t>Web</a:t>
            </a:r>
            <a:r>
              <a:rPr lang="ja-JP" altLang="en-US" dirty="0" smtClean="0"/>
              <a:t>サービス、雑誌等）</a:t>
            </a:r>
            <a:endParaRPr kumimoji="1" lang="en-US" altLang="ja-JP" dirty="0" smtClean="0"/>
          </a:p>
          <a:p>
            <a:r>
              <a:rPr lang="ja-JP" altLang="en-US" dirty="0" smtClean="0"/>
              <a:t>拡張性を持つ</a:t>
            </a:r>
            <a:endParaRPr lang="en-US" altLang="ja-JP" dirty="0" smtClean="0"/>
          </a:p>
          <a:p>
            <a:pPr lvl="1"/>
            <a:r>
              <a:rPr lang="ja-JP" altLang="en-US" dirty="0"/>
              <a:t>イベント</a:t>
            </a:r>
            <a:r>
              <a:rPr lang="ja-JP" altLang="en-US" dirty="0" smtClean="0"/>
              <a:t>とアクティビティ（イベント＋手順＋報告＝アクティビティ）</a:t>
            </a:r>
            <a:endParaRPr lang="en-US" altLang="ja-JP" dirty="0" smtClean="0"/>
          </a:p>
          <a:p>
            <a:pPr lvl="1"/>
            <a:r>
              <a:rPr lang="ja-JP" altLang="en-US" dirty="0"/>
              <a:t>イベント</a:t>
            </a:r>
            <a:r>
              <a:rPr lang="ja-JP" altLang="en-US" dirty="0" smtClean="0"/>
              <a:t>と施設（イベント＝施設＋催し物情報）</a:t>
            </a:r>
            <a:endParaRPr lang="en-US" altLang="ja-JP" dirty="0" smtClean="0"/>
          </a:p>
          <a:p>
            <a:r>
              <a:rPr lang="ja-JP" altLang="en-US" dirty="0" smtClean="0"/>
              <a:t>国際的な</a:t>
            </a:r>
            <a:r>
              <a:rPr lang="ja-JP" altLang="en-US" dirty="0"/>
              <a:t>整合性</a:t>
            </a:r>
            <a:r>
              <a:rPr lang="ja-JP" altLang="en-US" dirty="0" smtClean="0"/>
              <a:t>を</a:t>
            </a:r>
            <a:r>
              <a:rPr lang="ja-JP" altLang="en-US" dirty="0"/>
              <a:t>意識</a:t>
            </a:r>
            <a:r>
              <a:rPr lang="ja-JP" altLang="en-US" dirty="0" smtClean="0"/>
              <a:t>するべき</a:t>
            </a:r>
            <a:endParaRPr lang="en-US" altLang="ja-JP" dirty="0" smtClean="0"/>
          </a:p>
          <a:p>
            <a:endParaRPr lang="en-US" altLang="ja-JP" dirty="0" smtClean="0"/>
          </a:p>
          <a:p>
            <a:r>
              <a:rPr kumimoji="1" lang="ja-JP" altLang="en-US" dirty="0" smtClean="0"/>
              <a:t>リーダーは必要</a:t>
            </a:r>
            <a:endParaRPr kumimoji="1" lang="en-US" altLang="ja-JP" dirty="0" smtClean="0"/>
          </a:p>
          <a:p>
            <a:pPr lvl="1"/>
            <a:r>
              <a:rPr lang="ja-JP" altLang="en-US" dirty="0"/>
              <a:t>関係者</a:t>
            </a:r>
            <a:r>
              <a:rPr lang="ja-JP" altLang="en-US" dirty="0" smtClean="0"/>
              <a:t>が</a:t>
            </a:r>
            <a:r>
              <a:rPr lang="ja-JP" altLang="en-US" dirty="0"/>
              <a:t>納得</a:t>
            </a:r>
            <a:r>
              <a:rPr lang="ja-JP" altLang="en-US" dirty="0" smtClean="0"/>
              <a:t>する存在感</a:t>
            </a:r>
            <a:endParaRPr lang="en-US" altLang="ja-JP" dirty="0" smtClean="0"/>
          </a:p>
          <a:p>
            <a:pPr lvl="1"/>
            <a:r>
              <a:rPr kumimoji="1" lang="ja-JP" altLang="en-US" dirty="0" smtClean="0"/>
              <a:t>モデル・プロジェクトの</a:t>
            </a:r>
            <a:r>
              <a:rPr kumimoji="1" lang="ja-JP" altLang="en-US" dirty="0"/>
              <a:t>実行力</a:t>
            </a:r>
          </a:p>
        </p:txBody>
      </p:sp>
      <p:sp>
        <p:nvSpPr>
          <p:cNvPr id="4" name="右矢印 3"/>
          <p:cNvSpPr/>
          <p:nvPr/>
        </p:nvSpPr>
        <p:spPr>
          <a:xfrm>
            <a:off x="5562600" y="1041400"/>
            <a:ext cx="457200" cy="292100"/>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6223000" y="927100"/>
            <a:ext cx="2755900" cy="508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使えるものを作る</a:t>
            </a:r>
            <a:endParaRPr kumimoji="1" lang="ja-JP" altLang="en-US" sz="2400" dirty="0"/>
          </a:p>
        </p:txBody>
      </p:sp>
      <p:sp>
        <p:nvSpPr>
          <p:cNvPr id="6" name="右矢印 5"/>
          <p:cNvSpPr/>
          <p:nvPr/>
        </p:nvSpPr>
        <p:spPr>
          <a:xfrm>
            <a:off x="5575300" y="2832100"/>
            <a:ext cx="457200" cy="292100"/>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6235700" y="2717800"/>
            <a:ext cx="2755900" cy="508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他分野との協調</a:t>
            </a:r>
            <a:endParaRPr kumimoji="1" lang="ja-JP" altLang="en-US" sz="2400" dirty="0"/>
          </a:p>
        </p:txBody>
      </p:sp>
      <p:sp>
        <p:nvSpPr>
          <p:cNvPr id="8" name="右矢印 7"/>
          <p:cNvSpPr/>
          <p:nvPr/>
        </p:nvSpPr>
        <p:spPr>
          <a:xfrm>
            <a:off x="5562600" y="4305300"/>
            <a:ext cx="457200" cy="292100"/>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6223000" y="4191000"/>
            <a:ext cx="2755900" cy="508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国際協調</a:t>
            </a:r>
            <a:endParaRPr kumimoji="1" lang="ja-JP" altLang="en-US" sz="2400" dirty="0"/>
          </a:p>
        </p:txBody>
      </p:sp>
      <p:sp>
        <p:nvSpPr>
          <p:cNvPr id="10" name="右矢印 9"/>
          <p:cNvSpPr/>
          <p:nvPr/>
        </p:nvSpPr>
        <p:spPr>
          <a:xfrm>
            <a:off x="5562600" y="5384800"/>
            <a:ext cx="457200" cy="292100"/>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223000" y="5270500"/>
            <a:ext cx="2755900" cy="508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推進力・展開力</a:t>
            </a:r>
            <a:endParaRPr kumimoji="1" lang="ja-JP" altLang="en-US" sz="2400" dirty="0"/>
          </a:p>
        </p:txBody>
      </p:sp>
    </p:spTree>
    <p:extLst>
      <p:ext uri="{BB962C8B-B14F-4D97-AF65-F5344CB8AC3E}">
        <p14:creationId xmlns:p14="http://schemas.microsoft.com/office/powerpoint/2010/main" val="239116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r>
              <a:rPr lang="ja-JP" altLang="en-US" sz="2585" dirty="0">
                <a:latin typeface="ＭＳ ゴシック" panose="020B0609070205080204" pitchFamily="49" charset="-128"/>
                <a:ea typeface="ＭＳ ゴシック" panose="020B0609070205080204" pitchFamily="49" charset="-128"/>
              </a:rPr>
              <a:t>共通語彙</a:t>
            </a:r>
            <a:r>
              <a:rPr lang="ja-JP" altLang="en-US" sz="2585" dirty="0" smtClean="0">
                <a:latin typeface="ＭＳ ゴシック" panose="020B0609070205080204" pitchFamily="49" charset="-128"/>
                <a:ea typeface="ＭＳ ゴシック" panose="020B0609070205080204" pitchFamily="49" charset="-128"/>
              </a:rPr>
              <a:t>基盤</a:t>
            </a:r>
            <a:endParaRPr lang="ja-JP" altLang="en-US" sz="2585" dirty="0">
              <a:latin typeface="ＭＳ ゴシック" panose="020B0609070205080204" pitchFamily="49" charset="-128"/>
              <a:ea typeface="ＭＳ ゴシック" panose="020B0609070205080204" pitchFamily="49" charset="-128"/>
            </a:endParaRPr>
          </a:p>
        </p:txBody>
      </p:sp>
      <p:sp>
        <p:nvSpPr>
          <p:cNvPr id="12291" name="コンテンツ プレースホルダ 3"/>
          <p:cNvSpPr>
            <a:spLocks noGrp="1"/>
          </p:cNvSpPr>
          <p:nvPr>
            <p:ph idx="1"/>
          </p:nvPr>
        </p:nvSpPr>
        <p:spPr>
          <a:xfrm>
            <a:off x="77666" y="836735"/>
            <a:ext cx="9057118" cy="531934"/>
          </a:xfrm>
        </p:spPr>
        <p:txBody>
          <a:bodyPr/>
          <a:lstStyle/>
          <a:p>
            <a:r>
              <a:rPr lang="ja-JP" altLang="en-US" sz="2215" dirty="0" smtClean="0">
                <a:latin typeface="ＭＳ Ｐゴシック" panose="020B0600070205080204" pitchFamily="50" charset="-128"/>
                <a:ea typeface="ＭＳ Ｐゴシック" panose="020B0600070205080204" pitchFamily="50" charset="-128"/>
              </a:rPr>
              <a:t>広域、分野横断の相互運用性やマッシュアップに必須の仕組み。</a:t>
            </a:r>
            <a:endParaRPr lang="en-US" altLang="ja-JP" sz="2215" dirty="0" smtClean="0">
              <a:latin typeface="ＭＳ Ｐゴシック" panose="020B0600070205080204" pitchFamily="50" charset="-128"/>
              <a:ea typeface="ＭＳ Ｐゴシック" panose="020B0600070205080204" pitchFamily="50" charset="-128"/>
            </a:endParaRPr>
          </a:p>
          <a:p>
            <a:r>
              <a:rPr lang="ja-JP" altLang="en-US" sz="2215" dirty="0">
                <a:latin typeface="ＭＳ Ｐゴシック" panose="020B0600070205080204" pitchFamily="50" charset="-128"/>
                <a:ea typeface="ＭＳ Ｐゴシック" panose="020B0600070205080204" pitchFamily="50" charset="-128"/>
              </a:rPr>
              <a:t>従来</a:t>
            </a:r>
            <a:r>
              <a:rPr lang="ja-JP" altLang="en-US" sz="2215" dirty="0" smtClean="0">
                <a:latin typeface="ＭＳ Ｐゴシック" panose="020B0600070205080204" pitchFamily="50" charset="-128"/>
                <a:ea typeface="ＭＳ Ｐゴシック" panose="020B0600070205080204" pitchFamily="50" charset="-128"/>
              </a:rPr>
              <a:t>の狭い範囲での語彙の標準化ではなく、社会全体のデータ構造化の基盤となる。</a:t>
            </a:r>
            <a:endParaRPr lang="en-US" altLang="ja-JP" sz="2215" dirty="0">
              <a:latin typeface="ＭＳ Ｐゴシック" panose="020B0600070205080204" pitchFamily="50" charset="-128"/>
              <a:ea typeface="ＭＳ Ｐゴシック" panose="020B0600070205080204" pitchFamily="50" charset="-128"/>
            </a:endParaRPr>
          </a:p>
        </p:txBody>
      </p:sp>
      <p:sp>
        <p:nvSpPr>
          <p:cNvPr id="30" name="円/楕円 29"/>
          <p:cNvSpPr>
            <a:spLocks noChangeAspect="1"/>
          </p:cNvSpPr>
          <p:nvPr/>
        </p:nvSpPr>
        <p:spPr bwMode="auto">
          <a:xfrm>
            <a:off x="3873012" y="2073520"/>
            <a:ext cx="4548554" cy="4548554"/>
          </a:xfrm>
          <a:prstGeom prst="ellipse">
            <a:avLst/>
          </a:prstGeom>
          <a:ln w="19050">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eaLnBrk="1" hangingPunct="1">
              <a:defRPr/>
            </a:pPr>
            <a:endParaRPr lang="ja-JP" altLang="en-US" sz="1662">
              <a:solidFill>
                <a:schemeClr val="tx1"/>
              </a:solidFill>
              <a:latin typeface="ＭＳ Ｐゴシック" pitchFamily="50" charset="-128"/>
              <a:ea typeface="ＭＳ Ｐゴシック" pitchFamily="50" charset="-128"/>
            </a:endParaRPr>
          </a:p>
        </p:txBody>
      </p:sp>
      <p:sp>
        <p:nvSpPr>
          <p:cNvPr id="32" name="パイ 31"/>
          <p:cNvSpPr/>
          <p:nvPr/>
        </p:nvSpPr>
        <p:spPr bwMode="auto">
          <a:xfrm>
            <a:off x="3859823" y="2073520"/>
            <a:ext cx="4548554" cy="4451838"/>
          </a:xfrm>
          <a:prstGeom prst="pie">
            <a:avLst>
              <a:gd name="adj1" fmla="val 16219849"/>
              <a:gd name="adj2" fmla="val 18929551"/>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1" hangingPunct="1">
              <a:defRPr/>
            </a:pPr>
            <a:endParaRPr lang="ja-JP" altLang="en-US" sz="1662">
              <a:solidFill>
                <a:schemeClr val="tx1"/>
              </a:solidFill>
              <a:latin typeface="ＭＳ Ｐゴシック" pitchFamily="50" charset="-128"/>
              <a:ea typeface="ＭＳ Ｐゴシック" pitchFamily="50" charset="-128"/>
            </a:endParaRPr>
          </a:p>
        </p:txBody>
      </p:sp>
      <p:sp>
        <p:nvSpPr>
          <p:cNvPr id="33" name="パイ 32"/>
          <p:cNvSpPr/>
          <p:nvPr/>
        </p:nvSpPr>
        <p:spPr bwMode="auto">
          <a:xfrm>
            <a:off x="3859823" y="2073520"/>
            <a:ext cx="4548554" cy="4519246"/>
          </a:xfrm>
          <a:prstGeom prst="pie">
            <a:avLst>
              <a:gd name="adj1" fmla="val 18944010"/>
              <a:gd name="adj2" fmla="val 21578256"/>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1" hangingPunct="1">
              <a:defRPr/>
            </a:pPr>
            <a:endParaRPr lang="ja-JP" altLang="en-US" sz="1662">
              <a:solidFill>
                <a:schemeClr val="tx1"/>
              </a:solidFill>
              <a:latin typeface="ＭＳ Ｐゴシック" pitchFamily="50" charset="-128"/>
              <a:ea typeface="ＭＳ Ｐゴシック" pitchFamily="50" charset="-128"/>
            </a:endParaRPr>
          </a:p>
        </p:txBody>
      </p:sp>
      <p:sp>
        <p:nvSpPr>
          <p:cNvPr id="34" name="パイ 33"/>
          <p:cNvSpPr/>
          <p:nvPr/>
        </p:nvSpPr>
        <p:spPr bwMode="auto">
          <a:xfrm>
            <a:off x="3859823" y="2073520"/>
            <a:ext cx="4548554" cy="4548554"/>
          </a:xfrm>
          <a:prstGeom prst="pie">
            <a:avLst>
              <a:gd name="adj1" fmla="val 23079"/>
              <a:gd name="adj2" fmla="val 2665176"/>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eaLnBrk="1" hangingPunct="1">
              <a:defRPr/>
            </a:pPr>
            <a:endParaRPr lang="ja-JP" altLang="en-US" sz="1662">
              <a:solidFill>
                <a:schemeClr val="tx1"/>
              </a:solidFill>
              <a:latin typeface="ＭＳ Ｐゴシック" pitchFamily="50" charset="-128"/>
              <a:ea typeface="ＭＳ Ｐゴシック" pitchFamily="50" charset="-128"/>
            </a:endParaRPr>
          </a:p>
        </p:txBody>
      </p:sp>
      <p:sp>
        <p:nvSpPr>
          <p:cNvPr id="35" name="パイ 34"/>
          <p:cNvSpPr/>
          <p:nvPr/>
        </p:nvSpPr>
        <p:spPr bwMode="auto">
          <a:xfrm>
            <a:off x="3859823" y="2073520"/>
            <a:ext cx="4548554" cy="4548554"/>
          </a:xfrm>
          <a:prstGeom prst="pie">
            <a:avLst>
              <a:gd name="adj1" fmla="val 2650924"/>
              <a:gd name="adj2" fmla="val 5377122"/>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eaLnBrk="1" hangingPunct="1">
              <a:defRPr/>
            </a:pPr>
            <a:endParaRPr lang="ja-JP" altLang="en-US" sz="1662">
              <a:solidFill>
                <a:schemeClr val="tx1"/>
              </a:solidFill>
              <a:latin typeface="ＭＳ Ｐゴシック" pitchFamily="50" charset="-128"/>
              <a:ea typeface="ＭＳ Ｐゴシック" pitchFamily="50" charset="-128"/>
            </a:endParaRPr>
          </a:p>
        </p:txBody>
      </p:sp>
      <p:sp>
        <p:nvSpPr>
          <p:cNvPr id="36" name="円/楕円 35"/>
          <p:cNvSpPr>
            <a:spLocks noChangeAspect="1"/>
          </p:cNvSpPr>
          <p:nvPr/>
        </p:nvSpPr>
        <p:spPr bwMode="auto">
          <a:xfrm>
            <a:off x="4676043" y="2936631"/>
            <a:ext cx="2801815" cy="2801815"/>
          </a:xfrm>
          <a:prstGeom prst="ellipse">
            <a:avLst/>
          </a:prstGeom>
          <a:noFill/>
          <a:ln w="57150">
            <a:prstDash val="sysDash"/>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1" hangingPunct="1">
              <a:defRPr/>
            </a:pPr>
            <a:endParaRPr lang="ja-JP" altLang="en-US" sz="1662" dirty="0">
              <a:solidFill>
                <a:schemeClr val="tx1"/>
              </a:solidFill>
              <a:latin typeface="ＭＳ Ｐゴシック" pitchFamily="50" charset="-128"/>
              <a:ea typeface="ＭＳ Ｐゴシック" pitchFamily="50" charset="-128"/>
            </a:endParaRPr>
          </a:p>
        </p:txBody>
      </p:sp>
      <p:cxnSp>
        <p:nvCxnSpPr>
          <p:cNvPr id="38" name="直線コネクタ 37"/>
          <p:cNvCxnSpPr>
            <a:stCxn id="30" idx="0"/>
            <a:endCxn id="30" idx="4"/>
          </p:cNvCxnSpPr>
          <p:nvPr/>
        </p:nvCxnSpPr>
        <p:spPr bwMode="auto">
          <a:xfrm>
            <a:off x="6147289" y="2073520"/>
            <a:ext cx="0" cy="4548554"/>
          </a:xfrm>
          <a:prstGeom prst="line">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9" name="直線コネクタ 38"/>
          <p:cNvCxnSpPr>
            <a:stCxn id="30" idx="1"/>
            <a:endCxn id="30" idx="5"/>
          </p:cNvCxnSpPr>
          <p:nvPr/>
        </p:nvCxnSpPr>
        <p:spPr bwMode="auto">
          <a:xfrm>
            <a:off x="4538297" y="2738804"/>
            <a:ext cx="3216519" cy="3216519"/>
          </a:xfrm>
          <a:prstGeom prst="line">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0" name="直線コネクタ 39"/>
          <p:cNvCxnSpPr>
            <a:stCxn id="30" idx="2"/>
            <a:endCxn id="30" idx="6"/>
          </p:cNvCxnSpPr>
          <p:nvPr/>
        </p:nvCxnSpPr>
        <p:spPr bwMode="auto">
          <a:xfrm>
            <a:off x="3873012" y="4347797"/>
            <a:ext cx="4548554" cy="0"/>
          </a:xfrm>
          <a:prstGeom prst="line">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1" name="直線コネクタ 40"/>
          <p:cNvCxnSpPr>
            <a:stCxn id="30" idx="3"/>
            <a:endCxn id="30" idx="7"/>
          </p:cNvCxnSpPr>
          <p:nvPr/>
        </p:nvCxnSpPr>
        <p:spPr bwMode="auto">
          <a:xfrm flipV="1">
            <a:off x="4538297" y="2738804"/>
            <a:ext cx="3216519" cy="3216519"/>
          </a:xfrm>
          <a:prstGeom prst="line">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42" name="円/楕円 41"/>
          <p:cNvSpPr/>
          <p:nvPr/>
        </p:nvSpPr>
        <p:spPr bwMode="auto">
          <a:xfrm>
            <a:off x="5528897" y="3927231"/>
            <a:ext cx="1050680" cy="1028700"/>
          </a:xfrm>
          <a:prstGeom prst="ellipse">
            <a:avLst/>
          </a:prstGeom>
          <a:ln w="57150">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eaLnBrk="1" hangingPunct="1">
              <a:defRPr/>
            </a:pPr>
            <a:r>
              <a:rPr lang="ja-JP" altLang="en-US" sz="1846" dirty="0">
                <a:solidFill>
                  <a:schemeClr val="tx1"/>
                </a:solidFill>
                <a:latin typeface="ＭＳ Ｐゴシック" pitchFamily="50" charset="-128"/>
                <a:ea typeface="ＭＳ Ｐゴシック" pitchFamily="50" charset="-128"/>
              </a:rPr>
              <a:t>コア</a:t>
            </a:r>
            <a:endParaRPr lang="en-US" altLang="ja-JP" sz="1846" dirty="0">
              <a:solidFill>
                <a:schemeClr val="tx1"/>
              </a:solidFill>
              <a:latin typeface="ＭＳ Ｐゴシック" pitchFamily="50" charset="-128"/>
              <a:ea typeface="ＭＳ Ｐゴシック" pitchFamily="50" charset="-128"/>
            </a:endParaRPr>
          </a:p>
          <a:p>
            <a:pPr algn="ctr" eaLnBrk="1" hangingPunct="1">
              <a:defRPr/>
            </a:pPr>
            <a:r>
              <a:rPr lang="ja-JP" altLang="en-US" sz="1846" dirty="0">
                <a:solidFill>
                  <a:schemeClr val="tx1"/>
                </a:solidFill>
                <a:latin typeface="ＭＳ Ｐゴシック" pitchFamily="50" charset="-128"/>
                <a:ea typeface="ＭＳ Ｐゴシック" pitchFamily="50" charset="-128"/>
              </a:rPr>
              <a:t>語彙</a:t>
            </a:r>
          </a:p>
        </p:txBody>
      </p:sp>
      <p:sp>
        <p:nvSpPr>
          <p:cNvPr id="43" name="四角形吹き出し 42"/>
          <p:cNvSpPr/>
          <p:nvPr/>
        </p:nvSpPr>
        <p:spPr bwMode="auto">
          <a:xfrm>
            <a:off x="405912" y="5682274"/>
            <a:ext cx="2907323" cy="817685"/>
          </a:xfrm>
          <a:prstGeom prst="wedgeRectCallout">
            <a:avLst>
              <a:gd name="adj1" fmla="val 100706"/>
              <a:gd name="adj2" fmla="val -471"/>
            </a:avLst>
          </a:prstGeom>
          <a:ln w="9525">
            <a:headEnd/>
            <a:tailEnd/>
          </a:ln>
          <a:effectLst/>
        </p:spPr>
        <p:style>
          <a:lnRef idx="2">
            <a:schemeClr val="accent4"/>
          </a:lnRef>
          <a:fillRef idx="1">
            <a:schemeClr val="lt1"/>
          </a:fillRef>
          <a:effectRef idx="0">
            <a:schemeClr val="accent4"/>
          </a:effectRef>
          <a:fontRef idx="minor">
            <a:schemeClr val="dk1"/>
          </a:fontRef>
        </p:style>
        <p:txBody>
          <a:bodyPr/>
          <a:lstStyle/>
          <a:p>
            <a:pPr algn="ctr" eaLnBrk="1" hangingPunct="1">
              <a:defRPr/>
            </a:pPr>
            <a:r>
              <a:rPr lang="ja-JP" altLang="en-US" sz="1477" u="sng" dirty="0">
                <a:solidFill>
                  <a:schemeClr val="tx1"/>
                </a:solidFill>
                <a:latin typeface="ＭＳ Ｐゴシック" pitchFamily="50" charset="-128"/>
                <a:ea typeface="ＭＳ Ｐゴシック" pitchFamily="50" charset="-128"/>
              </a:rPr>
              <a:t>ドメイン固有語彙</a:t>
            </a:r>
            <a:endParaRPr lang="en-US" altLang="ja-JP" sz="1477" u="sng" dirty="0">
              <a:solidFill>
                <a:schemeClr val="tx1"/>
              </a:solidFill>
              <a:latin typeface="ＭＳ Ｐゴシック" pitchFamily="50" charset="-128"/>
              <a:ea typeface="ＭＳ Ｐゴシック" pitchFamily="50" charset="-128"/>
            </a:endParaRPr>
          </a:p>
          <a:p>
            <a:pPr eaLnBrk="1" hangingPunct="1">
              <a:defRPr/>
            </a:pPr>
            <a:r>
              <a:rPr lang="ja-JP" altLang="en-US" sz="1477" dirty="0">
                <a:solidFill>
                  <a:schemeClr val="tx1"/>
                </a:solidFill>
                <a:latin typeface="ＭＳ Ｐゴシック" pitchFamily="50" charset="-128"/>
                <a:ea typeface="ＭＳ Ｐゴシック" pitchFamily="50" charset="-128"/>
              </a:rPr>
              <a:t>各分野での利用に特化した語彙。</a:t>
            </a:r>
            <a:endParaRPr lang="en-US" altLang="ja-JP" sz="1477" dirty="0">
              <a:solidFill>
                <a:schemeClr val="tx1"/>
              </a:solidFill>
              <a:latin typeface="ＭＳ Ｐゴシック" pitchFamily="50" charset="-128"/>
              <a:ea typeface="ＭＳ Ｐゴシック" pitchFamily="50" charset="-128"/>
            </a:endParaRPr>
          </a:p>
          <a:p>
            <a:pPr eaLnBrk="1" hangingPunct="1">
              <a:defRPr/>
            </a:pPr>
            <a:r>
              <a:rPr lang="ja-JP" altLang="en-US" sz="1477" dirty="0">
                <a:solidFill>
                  <a:schemeClr val="tx1"/>
                </a:solidFill>
                <a:latin typeface="ＭＳ Ｐゴシック" pitchFamily="50" charset="-128"/>
                <a:ea typeface="ＭＳ Ｐゴシック" pitchFamily="50" charset="-128"/>
              </a:rPr>
              <a:t>例）病床数、時刻表　など</a:t>
            </a:r>
            <a:endParaRPr lang="en-US" altLang="ja-JP" sz="1477" dirty="0">
              <a:solidFill>
                <a:schemeClr val="tx1"/>
              </a:solidFill>
              <a:latin typeface="ＭＳ Ｐゴシック" pitchFamily="50" charset="-128"/>
              <a:ea typeface="ＭＳ Ｐゴシック" pitchFamily="50" charset="-128"/>
            </a:endParaRPr>
          </a:p>
        </p:txBody>
      </p:sp>
      <p:sp>
        <p:nvSpPr>
          <p:cNvPr id="44" name="フリーフォーム 43"/>
          <p:cNvSpPr/>
          <p:nvPr/>
        </p:nvSpPr>
        <p:spPr bwMode="auto">
          <a:xfrm>
            <a:off x="6214697" y="2974731"/>
            <a:ext cx="1422888" cy="2102827"/>
          </a:xfrm>
          <a:custGeom>
            <a:avLst/>
            <a:gdLst>
              <a:gd name="connsiteX0" fmla="*/ 784746 w 1562669"/>
              <a:gd name="connsiteY0" fmla="*/ 0 h 2210937"/>
              <a:gd name="connsiteX1" fmla="*/ 129654 w 1562669"/>
              <a:gd name="connsiteY1" fmla="*/ 1514902 h 2210937"/>
              <a:gd name="connsiteX2" fmla="*/ 1562669 w 1562669"/>
              <a:gd name="connsiteY2" fmla="*/ 2210937 h 2210937"/>
            </a:gdLst>
            <a:ahLst/>
            <a:cxnLst>
              <a:cxn ang="0">
                <a:pos x="connsiteX0" y="connsiteY0"/>
              </a:cxn>
              <a:cxn ang="0">
                <a:pos x="connsiteX1" y="connsiteY1"/>
              </a:cxn>
              <a:cxn ang="0">
                <a:pos x="connsiteX2" y="connsiteY2"/>
              </a:cxn>
            </a:cxnLst>
            <a:rect l="l" t="t" r="r" b="b"/>
            <a:pathLst>
              <a:path w="1562669" h="2210937">
                <a:moveTo>
                  <a:pt x="784746" y="0"/>
                </a:moveTo>
                <a:cubicBezTo>
                  <a:pt x="392373" y="573206"/>
                  <a:pt x="0" y="1146413"/>
                  <a:pt x="129654" y="1514902"/>
                </a:cubicBezTo>
                <a:cubicBezTo>
                  <a:pt x="259308" y="1883391"/>
                  <a:pt x="910988" y="2047164"/>
                  <a:pt x="1562669" y="2210937"/>
                </a:cubicBezTo>
              </a:path>
            </a:pathLst>
          </a:custGeom>
          <a:ln w="28575">
            <a:headEnd type="arrow" w="med" len="med"/>
            <a:tailEnd type="arrow" w="med" len="med"/>
          </a:ln>
        </p:spPr>
        <p:style>
          <a:lnRef idx="2">
            <a:schemeClr val="accent4"/>
          </a:lnRef>
          <a:fillRef idx="0">
            <a:schemeClr val="accent4"/>
          </a:fillRef>
          <a:effectRef idx="1">
            <a:schemeClr val="accent4"/>
          </a:effectRef>
          <a:fontRef idx="minor">
            <a:schemeClr val="tx1"/>
          </a:fontRef>
        </p:style>
        <p:txBody>
          <a:bodyPr anchor="ctr"/>
          <a:lstStyle/>
          <a:p>
            <a:pPr algn="ctr" eaLnBrk="1" hangingPunct="1">
              <a:defRPr/>
            </a:pPr>
            <a:endParaRPr lang="ja-JP" altLang="en-US" sz="1662">
              <a:latin typeface="ＭＳ Ｐゴシック" pitchFamily="50" charset="-128"/>
              <a:ea typeface="ＭＳ Ｐゴシック" pitchFamily="50" charset="-128"/>
            </a:endParaRPr>
          </a:p>
        </p:txBody>
      </p:sp>
      <p:sp>
        <p:nvSpPr>
          <p:cNvPr id="48" name="テキスト ボックス 47"/>
          <p:cNvSpPr txBox="1"/>
          <p:nvPr/>
        </p:nvSpPr>
        <p:spPr>
          <a:xfrm>
            <a:off x="6664569" y="4542693"/>
            <a:ext cx="681404" cy="262829"/>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eaLnBrk="1" hangingPunct="1">
              <a:defRPr/>
            </a:pPr>
            <a:r>
              <a:rPr lang="ja-JP" altLang="en-US" sz="1108" dirty="0">
                <a:solidFill>
                  <a:schemeClr val="tx1"/>
                </a:solidFill>
                <a:latin typeface="ＭＳ Ｐゴシック" pitchFamily="50" charset="-128"/>
                <a:ea typeface="ＭＳ Ｐゴシック" pitchFamily="50" charset="-128"/>
              </a:rPr>
              <a:t>避難所</a:t>
            </a:r>
          </a:p>
        </p:txBody>
      </p:sp>
      <p:sp>
        <p:nvSpPr>
          <p:cNvPr id="49" name="テキスト ボックス 48"/>
          <p:cNvSpPr txBox="1"/>
          <p:nvPr/>
        </p:nvSpPr>
        <p:spPr>
          <a:xfrm>
            <a:off x="5949461" y="3877408"/>
            <a:ext cx="493836" cy="2628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eaLnBrk="1" hangingPunct="1">
              <a:defRPr/>
            </a:pPr>
            <a:r>
              <a:rPr lang="ja-JP" altLang="en-US" sz="1108" dirty="0">
                <a:solidFill>
                  <a:schemeClr val="tx1"/>
                </a:solidFill>
                <a:latin typeface="ＭＳ Ｐゴシック" pitchFamily="50" charset="-128"/>
                <a:ea typeface="ＭＳ Ｐゴシック" pitchFamily="50" charset="-128"/>
              </a:rPr>
              <a:t>住所</a:t>
            </a:r>
          </a:p>
        </p:txBody>
      </p:sp>
      <p:sp>
        <p:nvSpPr>
          <p:cNvPr id="50" name="テキスト ボックス 49"/>
          <p:cNvSpPr txBox="1"/>
          <p:nvPr/>
        </p:nvSpPr>
        <p:spPr>
          <a:xfrm>
            <a:off x="6282105" y="3335216"/>
            <a:ext cx="507023" cy="262829"/>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eaLnBrk="1" hangingPunct="1">
              <a:defRPr/>
            </a:pPr>
            <a:r>
              <a:rPr lang="ja-JP" altLang="en-US" sz="1108" dirty="0">
                <a:solidFill>
                  <a:schemeClr val="tx1"/>
                </a:solidFill>
                <a:latin typeface="ＭＳ Ｐゴシック" pitchFamily="50" charset="-128"/>
                <a:ea typeface="ＭＳ Ｐゴシック" pitchFamily="50" charset="-128"/>
              </a:rPr>
              <a:t>病院</a:t>
            </a:r>
          </a:p>
        </p:txBody>
      </p:sp>
      <p:sp>
        <p:nvSpPr>
          <p:cNvPr id="51" name="テキスト ボックス 50"/>
          <p:cNvSpPr txBox="1"/>
          <p:nvPr/>
        </p:nvSpPr>
        <p:spPr>
          <a:xfrm>
            <a:off x="6814039" y="3934559"/>
            <a:ext cx="309197" cy="262829"/>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eaLnBrk="1" hangingPunct="1">
              <a:defRPr/>
            </a:pPr>
            <a:r>
              <a:rPr lang="ja-JP" altLang="en-US" sz="1108" dirty="0">
                <a:solidFill>
                  <a:schemeClr val="tx1"/>
                </a:solidFill>
                <a:latin typeface="ＭＳ Ｐゴシック" pitchFamily="50" charset="-128"/>
                <a:ea typeface="ＭＳ Ｐゴシック" pitchFamily="50" charset="-128"/>
              </a:rPr>
              <a:t>駅</a:t>
            </a:r>
          </a:p>
        </p:txBody>
      </p:sp>
      <p:sp>
        <p:nvSpPr>
          <p:cNvPr id="52" name="テキスト ボックス 51"/>
          <p:cNvSpPr txBox="1"/>
          <p:nvPr/>
        </p:nvSpPr>
        <p:spPr>
          <a:xfrm>
            <a:off x="6202974" y="5036528"/>
            <a:ext cx="611065" cy="433324"/>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eaLnBrk="1" hangingPunct="1">
              <a:defRPr/>
            </a:pPr>
            <a:r>
              <a:rPr lang="ja-JP" altLang="en-US" sz="1108" dirty="0">
                <a:solidFill>
                  <a:schemeClr val="tx1"/>
                </a:solidFill>
                <a:latin typeface="ＭＳ Ｐゴシック" pitchFamily="50" charset="-128"/>
                <a:ea typeface="ＭＳ Ｐゴシック" pitchFamily="50" charset="-128"/>
              </a:rPr>
              <a:t>災害</a:t>
            </a:r>
            <a:endParaRPr lang="en-US" altLang="ja-JP" sz="1108" dirty="0">
              <a:solidFill>
                <a:schemeClr val="tx1"/>
              </a:solidFill>
              <a:latin typeface="ＭＳ Ｐゴシック" pitchFamily="50" charset="-128"/>
              <a:ea typeface="ＭＳ Ｐゴシック" pitchFamily="50" charset="-128"/>
            </a:endParaRPr>
          </a:p>
          <a:p>
            <a:pPr algn="ctr" eaLnBrk="1" hangingPunct="1">
              <a:defRPr/>
            </a:pPr>
            <a:r>
              <a:rPr lang="ja-JP" altLang="en-US" sz="1108" dirty="0">
                <a:solidFill>
                  <a:schemeClr val="tx1"/>
                </a:solidFill>
                <a:latin typeface="ＭＳ Ｐゴシック" pitchFamily="50" charset="-128"/>
                <a:ea typeface="ＭＳ Ｐゴシック" pitchFamily="50" charset="-128"/>
              </a:rPr>
              <a:t>復旧費</a:t>
            </a:r>
          </a:p>
        </p:txBody>
      </p:sp>
      <p:sp>
        <p:nvSpPr>
          <p:cNvPr id="53" name="四角形吹き出し 52"/>
          <p:cNvSpPr/>
          <p:nvPr/>
        </p:nvSpPr>
        <p:spPr bwMode="auto">
          <a:xfrm>
            <a:off x="404446" y="3849566"/>
            <a:ext cx="2907323" cy="1081454"/>
          </a:xfrm>
          <a:prstGeom prst="wedgeRectCallout">
            <a:avLst>
              <a:gd name="adj1" fmla="val 112740"/>
              <a:gd name="adj2" fmla="val 51070"/>
            </a:avLst>
          </a:prstGeom>
          <a:ln w="9525">
            <a:solidFill>
              <a:schemeClr val="accent2"/>
            </a:solidFill>
            <a:headEnd/>
            <a:tailEnd/>
          </a:ln>
          <a:effectLst/>
        </p:spPr>
        <p:style>
          <a:lnRef idx="2">
            <a:schemeClr val="accent1"/>
          </a:lnRef>
          <a:fillRef idx="1">
            <a:schemeClr val="lt1"/>
          </a:fillRef>
          <a:effectRef idx="0">
            <a:schemeClr val="accent1"/>
          </a:effectRef>
          <a:fontRef idx="minor">
            <a:schemeClr val="dk1"/>
          </a:fontRef>
        </p:style>
        <p:txBody>
          <a:bodyPr/>
          <a:lstStyle/>
          <a:p>
            <a:pPr algn="ctr" eaLnBrk="1" hangingPunct="1">
              <a:defRPr/>
            </a:pPr>
            <a:r>
              <a:rPr lang="ja-JP" altLang="en-US" sz="1477" u="sng" dirty="0">
                <a:solidFill>
                  <a:schemeClr val="tx1"/>
                </a:solidFill>
                <a:latin typeface="ＭＳ Ｐゴシック" pitchFamily="50" charset="-128"/>
                <a:ea typeface="ＭＳ Ｐゴシック" pitchFamily="50" charset="-128"/>
              </a:rPr>
              <a:t>ドメイン共通語彙</a:t>
            </a:r>
            <a:endParaRPr lang="en-US" altLang="ja-JP" sz="1477" u="sng" dirty="0">
              <a:solidFill>
                <a:schemeClr val="tx1"/>
              </a:solidFill>
              <a:latin typeface="ＭＳ Ｐゴシック" pitchFamily="50" charset="-128"/>
              <a:ea typeface="ＭＳ Ｐゴシック" pitchFamily="50" charset="-128"/>
            </a:endParaRPr>
          </a:p>
          <a:p>
            <a:pPr eaLnBrk="1" hangingPunct="1">
              <a:defRPr/>
            </a:pPr>
            <a:r>
              <a:rPr lang="ja-JP" altLang="en-US" sz="1477" dirty="0">
                <a:solidFill>
                  <a:schemeClr val="tx1"/>
                </a:solidFill>
                <a:latin typeface="ＭＳ Ｐゴシック" pitchFamily="50" charset="-128"/>
                <a:ea typeface="ＭＳ Ｐゴシック" pitchFamily="50" charset="-128"/>
              </a:rPr>
              <a:t>分野固有の語彙の内、他の分野でも参照する主要な語彙。</a:t>
            </a:r>
            <a:endParaRPr lang="en-US" altLang="ja-JP" sz="1477" dirty="0">
              <a:solidFill>
                <a:schemeClr val="tx1"/>
              </a:solidFill>
              <a:latin typeface="ＭＳ Ｐゴシック" pitchFamily="50" charset="-128"/>
              <a:ea typeface="ＭＳ Ｐゴシック" pitchFamily="50" charset="-128"/>
            </a:endParaRPr>
          </a:p>
          <a:p>
            <a:pPr eaLnBrk="1" hangingPunct="1">
              <a:defRPr/>
            </a:pPr>
            <a:r>
              <a:rPr lang="ja-JP" altLang="en-US" sz="1477" dirty="0">
                <a:solidFill>
                  <a:schemeClr val="tx1"/>
                </a:solidFill>
                <a:latin typeface="ＭＳ Ｐゴシック" pitchFamily="50" charset="-128"/>
                <a:ea typeface="ＭＳ Ｐゴシック" pitchFamily="50" charset="-128"/>
              </a:rPr>
              <a:t>例）病院、駅名、避難所　など</a:t>
            </a:r>
            <a:endParaRPr lang="en-US" altLang="ja-JP" sz="1477" dirty="0">
              <a:solidFill>
                <a:schemeClr val="tx1"/>
              </a:solidFill>
              <a:latin typeface="ＭＳ Ｐゴシック" pitchFamily="50" charset="-128"/>
              <a:ea typeface="ＭＳ Ｐゴシック" pitchFamily="50" charset="-128"/>
            </a:endParaRPr>
          </a:p>
        </p:txBody>
      </p:sp>
      <p:sp>
        <p:nvSpPr>
          <p:cNvPr id="54" name="四角形吹き出し 53"/>
          <p:cNvSpPr/>
          <p:nvPr/>
        </p:nvSpPr>
        <p:spPr bwMode="auto">
          <a:xfrm>
            <a:off x="453783" y="2425213"/>
            <a:ext cx="3455377" cy="792773"/>
          </a:xfrm>
          <a:prstGeom prst="wedgeRectCallout">
            <a:avLst>
              <a:gd name="adj1" fmla="val 98780"/>
              <a:gd name="adj2" fmla="val 179786"/>
            </a:avLst>
          </a:prstGeom>
          <a:ln w="9525">
            <a:headEnd/>
            <a:tailEnd/>
          </a:ln>
          <a:effectLst/>
        </p:spPr>
        <p:style>
          <a:lnRef idx="2">
            <a:schemeClr val="accent2"/>
          </a:lnRef>
          <a:fillRef idx="1">
            <a:schemeClr val="lt1"/>
          </a:fillRef>
          <a:effectRef idx="0">
            <a:schemeClr val="accent2"/>
          </a:effectRef>
          <a:fontRef idx="minor">
            <a:schemeClr val="dk1"/>
          </a:fontRef>
        </p:style>
        <p:txBody>
          <a:bodyPr/>
          <a:lstStyle/>
          <a:p>
            <a:pPr algn="ctr" eaLnBrk="1" hangingPunct="1">
              <a:defRPr/>
            </a:pPr>
            <a:r>
              <a:rPr lang="ja-JP" altLang="en-US" sz="1477" u="sng" dirty="0">
                <a:solidFill>
                  <a:schemeClr val="tx1"/>
                </a:solidFill>
                <a:latin typeface="ＭＳ Ｐゴシック" pitchFamily="50" charset="-128"/>
                <a:ea typeface="ＭＳ Ｐゴシック" pitchFamily="50" charset="-128"/>
              </a:rPr>
              <a:t>コア語彙</a:t>
            </a:r>
            <a:endParaRPr lang="en-US" altLang="ja-JP" sz="1477" u="sng" dirty="0">
              <a:solidFill>
                <a:schemeClr val="tx1"/>
              </a:solidFill>
              <a:latin typeface="ＭＳ Ｐゴシック" pitchFamily="50" charset="-128"/>
              <a:ea typeface="ＭＳ Ｐゴシック" pitchFamily="50" charset="-128"/>
            </a:endParaRPr>
          </a:p>
          <a:p>
            <a:pPr eaLnBrk="1" hangingPunct="1">
              <a:defRPr/>
            </a:pPr>
            <a:r>
              <a:rPr lang="ja-JP" altLang="en-US" sz="1477" dirty="0">
                <a:solidFill>
                  <a:schemeClr val="tx1"/>
                </a:solidFill>
                <a:latin typeface="ＭＳ Ｐゴシック" pitchFamily="50" charset="-128"/>
                <a:ea typeface="ＭＳ Ｐゴシック" pitchFamily="50" charset="-128"/>
              </a:rPr>
              <a:t>どの分野でも利用される普遍的な語彙。</a:t>
            </a:r>
            <a:endParaRPr lang="en-US" altLang="ja-JP" sz="1477" dirty="0">
              <a:solidFill>
                <a:schemeClr val="tx1"/>
              </a:solidFill>
              <a:latin typeface="ＭＳ Ｐゴシック" pitchFamily="50" charset="-128"/>
              <a:ea typeface="ＭＳ Ｐゴシック" pitchFamily="50" charset="-128"/>
            </a:endParaRPr>
          </a:p>
          <a:p>
            <a:pPr eaLnBrk="1" hangingPunct="1">
              <a:defRPr/>
            </a:pPr>
            <a:r>
              <a:rPr lang="ja-JP" altLang="en-US" sz="1477" dirty="0">
                <a:solidFill>
                  <a:schemeClr val="tx1"/>
                </a:solidFill>
                <a:latin typeface="ＭＳ Ｐゴシック" pitchFamily="50" charset="-128"/>
                <a:ea typeface="ＭＳ Ｐゴシック" pitchFamily="50" charset="-128"/>
              </a:rPr>
              <a:t>例）人、物、場所、日付　など</a:t>
            </a:r>
          </a:p>
        </p:txBody>
      </p:sp>
      <p:sp>
        <p:nvSpPr>
          <p:cNvPr id="12313" name="テキスト ボックス 55"/>
          <p:cNvSpPr txBox="1">
            <a:spLocks noChangeArrowheads="1"/>
          </p:cNvSpPr>
          <p:nvPr/>
        </p:nvSpPr>
        <p:spPr bwMode="auto">
          <a:xfrm>
            <a:off x="5984631" y="2425213"/>
            <a:ext cx="984738"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algn="r" eaLnBrk="1" hangingPunct="1"/>
            <a:r>
              <a:rPr lang="ja-JP" altLang="en-US" sz="1477">
                <a:solidFill>
                  <a:schemeClr val="tx1"/>
                </a:solidFill>
                <a:latin typeface="ＭＳ Ｐゴシック" panose="020B0600070205080204" pitchFamily="50" charset="-128"/>
              </a:rPr>
              <a:t>地理空間</a:t>
            </a:r>
            <a:endParaRPr lang="en-US" altLang="ja-JP" sz="1477">
              <a:solidFill>
                <a:schemeClr val="tx1"/>
              </a:solidFill>
              <a:latin typeface="ＭＳ Ｐゴシック" panose="020B0600070205080204" pitchFamily="50" charset="-128"/>
            </a:endParaRPr>
          </a:p>
          <a:p>
            <a:pPr algn="r" eaLnBrk="1" hangingPunct="1"/>
            <a:r>
              <a:rPr lang="ja-JP" altLang="en-US" sz="1477">
                <a:solidFill>
                  <a:schemeClr val="tx1"/>
                </a:solidFill>
                <a:latin typeface="ＭＳ Ｐゴシック" panose="020B0600070205080204" pitchFamily="50" charset="-128"/>
              </a:rPr>
              <a:t>・施設</a:t>
            </a:r>
          </a:p>
        </p:txBody>
      </p:sp>
      <p:sp>
        <p:nvSpPr>
          <p:cNvPr id="12314" name="テキスト ボックス 56"/>
          <p:cNvSpPr txBox="1">
            <a:spLocks noChangeArrowheads="1"/>
          </p:cNvSpPr>
          <p:nvPr/>
        </p:nvSpPr>
        <p:spPr bwMode="auto">
          <a:xfrm>
            <a:off x="7343043" y="3335216"/>
            <a:ext cx="782515"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eaLnBrk="1" hangingPunct="1"/>
            <a:r>
              <a:rPr lang="ja-JP" altLang="en-US" sz="1477">
                <a:solidFill>
                  <a:schemeClr val="tx1"/>
                </a:solidFill>
                <a:latin typeface="ＭＳ Ｐゴシック" panose="020B0600070205080204" pitchFamily="50" charset="-128"/>
              </a:rPr>
              <a:t>移動</a:t>
            </a:r>
            <a:endParaRPr lang="en-US" altLang="ja-JP" sz="1477">
              <a:solidFill>
                <a:schemeClr val="tx1"/>
              </a:solidFill>
              <a:latin typeface="ＭＳ Ｐゴシック" panose="020B0600070205080204" pitchFamily="50" charset="-128"/>
            </a:endParaRPr>
          </a:p>
          <a:p>
            <a:pPr eaLnBrk="1" hangingPunct="1"/>
            <a:r>
              <a:rPr lang="ja-JP" altLang="en-US" sz="1477">
                <a:solidFill>
                  <a:schemeClr val="tx1"/>
                </a:solidFill>
                <a:latin typeface="ＭＳ Ｐゴシック" panose="020B0600070205080204" pitchFamily="50" charset="-128"/>
              </a:rPr>
              <a:t>・交通</a:t>
            </a:r>
          </a:p>
        </p:txBody>
      </p:sp>
      <p:sp>
        <p:nvSpPr>
          <p:cNvPr id="12315" name="テキスト ボックス 57"/>
          <p:cNvSpPr txBox="1">
            <a:spLocks noChangeArrowheads="1"/>
          </p:cNvSpPr>
          <p:nvPr/>
        </p:nvSpPr>
        <p:spPr bwMode="auto">
          <a:xfrm>
            <a:off x="7520354" y="4598378"/>
            <a:ext cx="581758"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eaLnBrk="1" hangingPunct="1"/>
            <a:r>
              <a:rPr lang="ja-JP" altLang="en-US" sz="1477">
                <a:solidFill>
                  <a:schemeClr val="tx1"/>
                </a:solidFill>
                <a:latin typeface="ＭＳ Ｐゴシック" panose="020B0600070205080204" pitchFamily="50" charset="-128"/>
              </a:rPr>
              <a:t>防災</a:t>
            </a:r>
          </a:p>
        </p:txBody>
      </p:sp>
      <p:sp>
        <p:nvSpPr>
          <p:cNvPr id="12316" name="テキスト ボックス 58"/>
          <p:cNvSpPr txBox="1">
            <a:spLocks noChangeArrowheads="1"/>
          </p:cNvSpPr>
          <p:nvPr/>
        </p:nvSpPr>
        <p:spPr bwMode="auto">
          <a:xfrm>
            <a:off x="6724651" y="5893778"/>
            <a:ext cx="581757"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eaLnBrk="1" hangingPunct="1"/>
            <a:r>
              <a:rPr lang="ja-JP" altLang="en-US" sz="1477">
                <a:solidFill>
                  <a:schemeClr val="tx1"/>
                </a:solidFill>
                <a:latin typeface="ＭＳ Ｐゴシック" panose="020B0600070205080204" pitchFamily="50" charset="-128"/>
              </a:rPr>
              <a:t>財務</a:t>
            </a:r>
          </a:p>
        </p:txBody>
      </p:sp>
      <p:pic>
        <p:nvPicPr>
          <p:cNvPr id="12317" name="図 59" descr="MC900391080.W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5923" y="2504343"/>
            <a:ext cx="616927" cy="572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図 60" descr="b2-003.w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7681" y="3887666"/>
            <a:ext cx="713642" cy="44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図 61" descr="MP900404896.JPG"/>
          <p:cNvPicPr>
            <a:picLocks noChangeAspect="1"/>
          </p:cNvPicPr>
          <p:nvPr/>
        </p:nvPicPr>
        <p:blipFill>
          <a:blip r:embed="rId4">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7332785" y="4931020"/>
            <a:ext cx="1009650" cy="72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図 62" descr="MC900238701.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1766" y="6050574"/>
            <a:ext cx="631580" cy="39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1" name="テキスト ボックス 30"/>
          <p:cNvSpPr txBox="1">
            <a:spLocks noChangeArrowheads="1"/>
          </p:cNvSpPr>
          <p:nvPr/>
        </p:nvSpPr>
        <p:spPr bwMode="auto">
          <a:xfrm>
            <a:off x="4656016" y="5708614"/>
            <a:ext cx="1315915"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algn="ctr" eaLnBrk="1" hangingPunct="1"/>
            <a:r>
              <a:rPr lang="ja-JP" altLang="en-US" sz="1846">
                <a:solidFill>
                  <a:schemeClr val="tx1"/>
                </a:solidFill>
                <a:latin typeface="ＭＳ Ｐゴシック" panose="020B0600070205080204" pitchFamily="50" charset="-128"/>
              </a:rPr>
              <a:t>ドメイン</a:t>
            </a:r>
            <a:endParaRPr lang="en-US" altLang="ja-JP" sz="1846">
              <a:solidFill>
                <a:schemeClr val="tx1"/>
              </a:solidFill>
              <a:latin typeface="ＭＳ Ｐゴシック" panose="020B0600070205080204" pitchFamily="50" charset="-128"/>
            </a:endParaRPr>
          </a:p>
          <a:p>
            <a:pPr algn="ctr" eaLnBrk="1" hangingPunct="1"/>
            <a:r>
              <a:rPr lang="ja-JP" altLang="en-US" sz="1846">
                <a:solidFill>
                  <a:schemeClr val="tx1"/>
                </a:solidFill>
                <a:latin typeface="ＭＳ Ｐゴシック" panose="020B0600070205080204" pitchFamily="50" charset="-128"/>
              </a:rPr>
              <a:t>固有語彙</a:t>
            </a:r>
          </a:p>
        </p:txBody>
      </p:sp>
      <p:sp>
        <p:nvSpPr>
          <p:cNvPr id="12322" name="テキスト ボックス 36"/>
          <p:cNvSpPr txBox="1">
            <a:spLocks noChangeArrowheads="1"/>
          </p:cNvSpPr>
          <p:nvPr/>
        </p:nvSpPr>
        <p:spPr bwMode="auto">
          <a:xfrm>
            <a:off x="5052647" y="4865077"/>
            <a:ext cx="1200150"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b="1">
                <a:solidFill>
                  <a:srgbClr val="000066"/>
                </a:solidFill>
                <a:latin typeface="Arial" panose="020B0604020202020204" pitchFamily="34" charset="0"/>
                <a:ea typeface="ＭＳ Ｐゴシック" panose="020B0600070205080204" pitchFamily="50" charset="-128"/>
              </a:defRPr>
            </a:lvl1pPr>
            <a:lvl2pPr marL="742950" indent="-285750">
              <a:defRPr kumimoji="1" sz="1400" b="1">
                <a:solidFill>
                  <a:srgbClr val="000066"/>
                </a:solidFill>
                <a:latin typeface="Arial" panose="020B0604020202020204" pitchFamily="34" charset="0"/>
                <a:ea typeface="ＭＳ Ｐゴシック" panose="020B0600070205080204" pitchFamily="50" charset="-128"/>
              </a:defRPr>
            </a:lvl2pPr>
            <a:lvl3pPr marL="1143000" indent="-228600">
              <a:defRPr kumimoji="1" sz="1400" b="1">
                <a:solidFill>
                  <a:srgbClr val="000066"/>
                </a:solidFill>
                <a:latin typeface="Arial" panose="020B0604020202020204" pitchFamily="34" charset="0"/>
                <a:ea typeface="ＭＳ Ｐゴシック" panose="020B0600070205080204" pitchFamily="50" charset="-128"/>
              </a:defRPr>
            </a:lvl3pPr>
            <a:lvl4pPr marL="1600200" indent="-228600">
              <a:defRPr kumimoji="1" sz="1400" b="1">
                <a:solidFill>
                  <a:srgbClr val="000066"/>
                </a:solidFill>
                <a:latin typeface="Arial" panose="020B0604020202020204" pitchFamily="34" charset="0"/>
                <a:ea typeface="ＭＳ Ｐゴシック" panose="020B0600070205080204" pitchFamily="50" charset="-128"/>
              </a:defRPr>
            </a:lvl4pPr>
            <a:lvl5pPr marL="2057400" indent="-228600">
              <a:defRPr kumimoji="1" sz="1400" b="1">
                <a:solidFill>
                  <a:srgbClr val="000066"/>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400" b="1">
                <a:solidFill>
                  <a:srgbClr val="000066"/>
                </a:solidFill>
                <a:latin typeface="Arial" panose="020B0604020202020204" pitchFamily="34" charset="0"/>
                <a:ea typeface="ＭＳ Ｐゴシック" panose="020B0600070205080204" pitchFamily="50" charset="-128"/>
              </a:defRPr>
            </a:lvl9pPr>
          </a:lstStyle>
          <a:p>
            <a:pPr algn="ctr" eaLnBrk="1" hangingPunct="1"/>
            <a:r>
              <a:rPr lang="ja-JP" altLang="en-US" sz="1846">
                <a:solidFill>
                  <a:schemeClr val="tx1"/>
                </a:solidFill>
                <a:latin typeface="ＭＳ Ｐゴシック" panose="020B0600070205080204" pitchFamily="50" charset="-128"/>
              </a:rPr>
              <a:t>ドメイン共通語彙</a:t>
            </a:r>
          </a:p>
        </p:txBody>
      </p:sp>
      <p:sp>
        <p:nvSpPr>
          <p:cNvPr id="2" name="スライド番号プレースホルダー 1"/>
          <p:cNvSpPr>
            <a:spLocks noGrp="1"/>
          </p:cNvSpPr>
          <p:nvPr>
            <p:ph type="sldNum" sz="quarter" idx="12"/>
          </p:nvPr>
        </p:nvSpPr>
        <p:spPr/>
        <p:txBody>
          <a:bodyPr/>
          <a:lstStyle/>
          <a:p>
            <a:pPr>
              <a:defRPr/>
            </a:pPr>
            <a:fld id="{10AC68E9-93AC-4EE7-A0E0-E98C161A901A}" type="slidenum">
              <a:rPr lang="ja-JP" altLang="en-US" smtClean="0"/>
              <a:pPr>
                <a:defRPr/>
              </a:pPr>
              <a:t>5</a:t>
            </a:fld>
            <a:endParaRPr lang="ja-JP" altLang="en-US"/>
          </a:p>
        </p:txBody>
      </p:sp>
    </p:spTree>
    <p:extLst>
      <p:ext uri="{BB962C8B-B14F-4D97-AF65-F5344CB8AC3E}">
        <p14:creationId xmlns:p14="http://schemas.microsoft.com/office/powerpoint/2010/main" val="1731280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データ構造のイメージ</a:t>
            </a:r>
            <a:endParaRPr kumimoji="1" lang="ja-JP" altLang="en-US" dirty="0"/>
          </a:p>
        </p:txBody>
      </p:sp>
      <p:sp>
        <p:nvSpPr>
          <p:cNvPr id="46" name="コンテンツ プレースホルダ 45"/>
          <p:cNvSpPr>
            <a:spLocks noGrp="1"/>
          </p:cNvSpPr>
          <p:nvPr>
            <p:ph idx="1"/>
          </p:nvPr>
        </p:nvSpPr>
        <p:spPr>
          <a:xfrm>
            <a:off x="127000" y="901391"/>
            <a:ext cx="9017000" cy="4351338"/>
          </a:xfrm>
        </p:spPr>
        <p:txBody>
          <a:bodyPr/>
          <a:lstStyle/>
          <a:p>
            <a:r>
              <a:rPr kumimoji="1" lang="ja-JP" altLang="en-US" dirty="0" smtClean="0"/>
              <a:t>施設の情報は、コアのボキャブラリとドメインのボキャブラリ</a:t>
            </a:r>
            <a:r>
              <a:rPr lang="ja-JP" altLang="en-US" dirty="0" smtClean="0"/>
              <a:t>の組み合わせで表す</a:t>
            </a:r>
            <a:r>
              <a:rPr kumimoji="1" lang="ja-JP" altLang="en-US" dirty="0" smtClean="0"/>
              <a:t>。</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98D6E252-BA86-4B90-96DE-94C85918207E}" type="slidenum">
              <a:rPr lang="en-US" altLang="ja-JP" smtClean="0"/>
              <a:pPr>
                <a:defRPr/>
              </a:pPr>
              <a:t>6</a:t>
            </a:fld>
            <a:endParaRPr lang="en-US" altLang="ja-JP" dirty="0"/>
          </a:p>
        </p:txBody>
      </p:sp>
      <p:sp>
        <p:nvSpPr>
          <p:cNvPr id="47" name="角丸四角形 46"/>
          <p:cNvSpPr/>
          <p:nvPr/>
        </p:nvSpPr>
        <p:spPr>
          <a:xfrm>
            <a:off x="455532" y="1966683"/>
            <a:ext cx="1165763" cy="3988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病院</a:t>
            </a:r>
          </a:p>
        </p:txBody>
      </p:sp>
      <p:sp>
        <p:nvSpPr>
          <p:cNvPr id="48" name="角丸四角形 47"/>
          <p:cNvSpPr/>
          <p:nvPr/>
        </p:nvSpPr>
        <p:spPr>
          <a:xfrm>
            <a:off x="1253159" y="2498435"/>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建物</a:t>
            </a:r>
          </a:p>
        </p:txBody>
      </p:sp>
      <p:sp>
        <p:nvSpPr>
          <p:cNvPr id="49" name="角丸四角形 48"/>
          <p:cNvSpPr/>
          <p:nvPr/>
        </p:nvSpPr>
        <p:spPr>
          <a:xfrm>
            <a:off x="1253159" y="4891316"/>
            <a:ext cx="1165763" cy="398814"/>
          </a:xfrm>
          <a:prstGeom prst="roundRect">
            <a:avLst/>
          </a:prstGeom>
          <a:solidFill>
            <a:srgbClr val="C0C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診療科</a:t>
            </a:r>
          </a:p>
        </p:txBody>
      </p:sp>
      <p:sp>
        <p:nvSpPr>
          <p:cNvPr id="51" name="角丸四角形 50"/>
          <p:cNvSpPr/>
          <p:nvPr/>
        </p:nvSpPr>
        <p:spPr>
          <a:xfrm>
            <a:off x="2050786" y="2963717"/>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477" dirty="0">
                <a:solidFill>
                  <a:schemeClr val="tx1"/>
                </a:solidFill>
              </a:rPr>
              <a:t>所在（住所）</a:t>
            </a:r>
          </a:p>
        </p:txBody>
      </p:sp>
      <p:sp>
        <p:nvSpPr>
          <p:cNvPr id="53" name="角丸四角形 52"/>
          <p:cNvSpPr/>
          <p:nvPr/>
        </p:nvSpPr>
        <p:spPr>
          <a:xfrm>
            <a:off x="2050786" y="3429000"/>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477" dirty="0">
                <a:solidFill>
                  <a:schemeClr val="tx1"/>
                </a:solidFill>
              </a:rPr>
              <a:t>施設情報</a:t>
            </a:r>
          </a:p>
        </p:txBody>
      </p:sp>
      <p:cxnSp>
        <p:nvCxnSpPr>
          <p:cNvPr id="54" name="図形 53"/>
          <p:cNvCxnSpPr>
            <a:stCxn id="47" idx="2"/>
            <a:endCxn id="48" idx="1"/>
          </p:cNvCxnSpPr>
          <p:nvPr/>
        </p:nvCxnSpPr>
        <p:spPr>
          <a:xfrm rot="16200000" flipH="1">
            <a:off x="979614" y="2424297"/>
            <a:ext cx="332345"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図形 54"/>
          <p:cNvCxnSpPr>
            <a:stCxn id="47" idx="2"/>
            <a:endCxn id="49" idx="1"/>
          </p:cNvCxnSpPr>
          <p:nvPr/>
        </p:nvCxnSpPr>
        <p:spPr>
          <a:xfrm rot="16200000" flipH="1">
            <a:off x="-216826" y="3620738"/>
            <a:ext cx="2725226"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図形 55"/>
          <p:cNvCxnSpPr>
            <a:stCxn id="48" idx="2"/>
            <a:endCxn id="51" idx="1"/>
          </p:cNvCxnSpPr>
          <p:nvPr/>
        </p:nvCxnSpPr>
        <p:spPr>
          <a:xfrm rot="16200000" flipH="1">
            <a:off x="1810476" y="2922814"/>
            <a:ext cx="265876"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図形 59"/>
          <p:cNvCxnSpPr>
            <a:stCxn id="48" idx="2"/>
            <a:endCxn id="53" idx="1"/>
          </p:cNvCxnSpPr>
          <p:nvPr/>
        </p:nvCxnSpPr>
        <p:spPr>
          <a:xfrm rot="16200000" flipH="1">
            <a:off x="1577835" y="3155456"/>
            <a:ext cx="731158"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角丸四角形 60"/>
          <p:cNvSpPr/>
          <p:nvPr/>
        </p:nvSpPr>
        <p:spPr>
          <a:xfrm>
            <a:off x="2050786" y="3894282"/>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477" dirty="0">
                <a:solidFill>
                  <a:schemeClr val="tx1"/>
                </a:solidFill>
              </a:rPr>
              <a:t>建築物情報</a:t>
            </a:r>
          </a:p>
        </p:txBody>
      </p:sp>
      <p:cxnSp>
        <p:nvCxnSpPr>
          <p:cNvPr id="62" name="図形 61"/>
          <p:cNvCxnSpPr>
            <a:stCxn id="48" idx="2"/>
            <a:endCxn id="61" idx="1"/>
          </p:cNvCxnSpPr>
          <p:nvPr/>
        </p:nvCxnSpPr>
        <p:spPr>
          <a:xfrm rot="16200000" flipH="1">
            <a:off x="1345193" y="3388097"/>
            <a:ext cx="1196441"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角丸四角形 62"/>
          <p:cNvSpPr/>
          <p:nvPr/>
        </p:nvSpPr>
        <p:spPr>
          <a:xfrm>
            <a:off x="1253159" y="5356599"/>
            <a:ext cx="1165763" cy="398814"/>
          </a:xfrm>
          <a:prstGeom prst="roundRect">
            <a:avLst/>
          </a:prstGeom>
          <a:solidFill>
            <a:srgbClr val="C0C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状況</a:t>
            </a:r>
          </a:p>
        </p:txBody>
      </p:sp>
      <p:sp>
        <p:nvSpPr>
          <p:cNvPr id="64" name="角丸四角形 63"/>
          <p:cNvSpPr/>
          <p:nvPr/>
        </p:nvSpPr>
        <p:spPr>
          <a:xfrm>
            <a:off x="1253159" y="5821881"/>
            <a:ext cx="1165763" cy="398814"/>
          </a:xfrm>
          <a:prstGeom prst="roundRect">
            <a:avLst/>
          </a:prstGeom>
          <a:solidFill>
            <a:srgbClr val="C0C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ベッド数</a:t>
            </a:r>
          </a:p>
        </p:txBody>
      </p:sp>
      <p:cxnSp>
        <p:nvCxnSpPr>
          <p:cNvPr id="65" name="図形 64"/>
          <p:cNvCxnSpPr>
            <a:stCxn id="47" idx="2"/>
            <a:endCxn id="63" idx="1"/>
          </p:cNvCxnSpPr>
          <p:nvPr/>
        </p:nvCxnSpPr>
        <p:spPr>
          <a:xfrm rot="16200000" flipH="1">
            <a:off x="-449467" y="3853379"/>
            <a:ext cx="3190508"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図形 65"/>
          <p:cNvCxnSpPr>
            <a:stCxn id="47" idx="2"/>
            <a:endCxn id="64" idx="1"/>
          </p:cNvCxnSpPr>
          <p:nvPr/>
        </p:nvCxnSpPr>
        <p:spPr>
          <a:xfrm rot="16200000" flipH="1">
            <a:off x="-682109" y="4086021"/>
            <a:ext cx="3655791"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角丸四角形 66"/>
          <p:cNvSpPr/>
          <p:nvPr/>
        </p:nvSpPr>
        <p:spPr>
          <a:xfrm>
            <a:off x="3273299" y="1966683"/>
            <a:ext cx="1165763" cy="3988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小学校</a:t>
            </a:r>
          </a:p>
        </p:txBody>
      </p:sp>
      <p:sp>
        <p:nvSpPr>
          <p:cNvPr id="68" name="角丸四角形 67"/>
          <p:cNvSpPr/>
          <p:nvPr/>
        </p:nvSpPr>
        <p:spPr>
          <a:xfrm>
            <a:off x="4070926" y="2498435"/>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建物</a:t>
            </a:r>
          </a:p>
        </p:txBody>
      </p:sp>
      <p:sp>
        <p:nvSpPr>
          <p:cNvPr id="69" name="角丸四角形 68"/>
          <p:cNvSpPr/>
          <p:nvPr/>
        </p:nvSpPr>
        <p:spPr>
          <a:xfrm>
            <a:off x="4070926" y="4891316"/>
            <a:ext cx="1165763" cy="398814"/>
          </a:xfrm>
          <a:prstGeom prst="roundRect">
            <a:avLst/>
          </a:prstGeom>
          <a:solidFill>
            <a:srgbClr val="C0C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生徒数</a:t>
            </a:r>
          </a:p>
        </p:txBody>
      </p:sp>
      <p:sp>
        <p:nvSpPr>
          <p:cNvPr id="70" name="角丸四角形 69"/>
          <p:cNvSpPr/>
          <p:nvPr/>
        </p:nvSpPr>
        <p:spPr>
          <a:xfrm>
            <a:off x="4868553" y="2963717"/>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477" dirty="0">
                <a:solidFill>
                  <a:schemeClr val="tx1"/>
                </a:solidFill>
              </a:rPr>
              <a:t>所在（住所）</a:t>
            </a:r>
          </a:p>
        </p:txBody>
      </p:sp>
      <p:sp>
        <p:nvSpPr>
          <p:cNvPr id="71" name="角丸四角形 70"/>
          <p:cNvSpPr/>
          <p:nvPr/>
        </p:nvSpPr>
        <p:spPr>
          <a:xfrm>
            <a:off x="4868553" y="3429000"/>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477" dirty="0">
                <a:solidFill>
                  <a:schemeClr val="tx1"/>
                </a:solidFill>
              </a:rPr>
              <a:t>施設情報</a:t>
            </a:r>
          </a:p>
        </p:txBody>
      </p:sp>
      <p:cxnSp>
        <p:nvCxnSpPr>
          <p:cNvPr id="72" name="図形 71"/>
          <p:cNvCxnSpPr>
            <a:stCxn id="67" idx="2"/>
            <a:endCxn id="68" idx="1"/>
          </p:cNvCxnSpPr>
          <p:nvPr/>
        </p:nvCxnSpPr>
        <p:spPr>
          <a:xfrm rot="16200000" flipH="1">
            <a:off x="3797380" y="2424297"/>
            <a:ext cx="332345"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図形 72"/>
          <p:cNvCxnSpPr>
            <a:stCxn id="67" idx="2"/>
            <a:endCxn id="69" idx="1"/>
          </p:cNvCxnSpPr>
          <p:nvPr/>
        </p:nvCxnSpPr>
        <p:spPr>
          <a:xfrm rot="16200000" flipH="1">
            <a:off x="2600940" y="3620738"/>
            <a:ext cx="2725226"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図形 73"/>
          <p:cNvCxnSpPr>
            <a:stCxn id="68" idx="2"/>
            <a:endCxn id="70" idx="1"/>
          </p:cNvCxnSpPr>
          <p:nvPr/>
        </p:nvCxnSpPr>
        <p:spPr>
          <a:xfrm rot="16200000" flipH="1">
            <a:off x="4628242" y="2922814"/>
            <a:ext cx="265876"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図形 74"/>
          <p:cNvCxnSpPr>
            <a:stCxn id="68" idx="2"/>
            <a:endCxn id="71" idx="1"/>
          </p:cNvCxnSpPr>
          <p:nvPr/>
        </p:nvCxnSpPr>
        <p:spPr>
          <a:xfrm rot="16200000" flipH="1">
            <a:off x="4395601" y="3155456"/>
            <a:ext cx="731158"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角丸四角形 75"/>
          <p:cNvSpPr/>
          <p:nvPr/>
        </p:nvSpPr>
        <p:spPr>
          <a:xfrm>
            <a:off x="4868553" y="3894282"/>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477" dirty="0">
                <a:solidFill>
                  <a:schemeClr val="tx1"/>
                </a:solidFill>
              </a:rPr>
              <a:t>建築物情報</a:t>
            </a:r>
          </a:p>
        </p:txBody>
      </p:sp>
      <p:cxnSp>
        <p:nvCxnSpPr>
          <p:cNvPr id="77" name="図形 76"/>
          <p:cNvCxnSpPr>
            <a:stCxn id="68" idx="2"/>
            <a:endCxn id="76" idx="1"/>
          </p:cNvCxnSpPr>
          <p:nvPr/>
        </p:nvCxnSpPr>
        <p:spPr>
          <a:xfrm rot="16200000" flipH="1">
            <a:off x="4162960" y="3388097"/>
            <a:ext cx="1196441"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角丸四角形 77"/>
          <p:cNvSpPr/>
          <p:nvPr/>
        </p:nvSpPr>
        <p:spPr>
          <a:xfrm>
            <a:off x="4868553" y="4359565"/>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477" dirty="0">
                <a:solidFill>
                  <a:schemeClr val="tx1"/>
                </a:solidFill>
              </a:rPr>
              <a:t>避難所情報</a:t>
            </a:r>
          </a:p>
        </p:txBody>
      </p:sp>
      <p:cxnSp>
        <p:nvCxnSpPr>
          <p:cNvPr id="79" name="図形 78"/>
          <p:cNvCxnSpPr>
            <a:stCxn id="68" idx="2"/>
            <a:endCxn id="78" idx="1"/>
          </p:cNvCxnSpPr>
          <p:nvPr/>
        </p:nvCxnSpPr>
        <p:spPr>
          <a:xfrm rot="16200000" flipH="1">
            <a:off x="3930319" y="3620738"/>
            <a:ext cx="1661723"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450928" y="4824847"/>
            <a:ext cx="6012881"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2644403" y="4357958"/>
            <a:ext cx="1039067" cy="490006"/>
          </a:xfrm>
          <a:prstGeom prst="rect">
            <a:avLst/>
          </a:prstGeom>
          <a:noFill/>
        </p:spPr>
        <p:txBody>
          <a:bodyPr wrap="none" rtlCol="0">
            <a:spAutoFit/>
          </a:bodyPr>
          <a:lstStyle/>
          <a:p>
            <a:r>
              <a:rPr lang="ja-JP" altLang="en-US" sz="1292" dirty="0"/>
              <a:t>コア</a:t>
            </a:r>
            <a:endParaRPr lang="en-US" altLang="ja-JP" sz="1292" dirty="0"/>
          </a:p>
          <a:p>
            <a:r>
              <a:rPr lang="ja-JP" altLang="en-US" sz="1292" dirty="0"/>
              <a:t>ボキャブラリ</a:t>
            </a:r>
          </a:p>
        </p:txBody>
      </p:sp>
      <p:sp>
        <p:nvSpPr>
          <p:cNvPr id="82" name="テキスト ボックス 81"/>
          <p:cNvSpPr txBox="1"/>
          <p:nvPr/>
        </p:nvSpPr>
        <p:spPr>
          <a:xfrm>
            <a:off x="2644403" y="4957785"/>
            <a:ext cx="1039067" cy="490006"/>
          </a:xfrm>
          <a:prstGeom prst="rect">
            <a:avLst/>
          </a:prstGeom>
          <a:noFill/>
        </p:spPr>
        <p:txBody>
          <a:bodyPr wrap="none" rtlCol="0">
            <a:spAutoFit/>
          </a:bodyPr>
          <a:lstStyle/>
          <a:p>
            <a:r>
              <a:rPr lang="ja-JP" altLang="en-US" sz="1292" dirty="0"/>
              <a:t>ドメイン</a:t>
            </a:r>
            <a:endParaRPr lang="en-US" altLang="ja-JP" sz="1292" dirty="0"/>
          </a:p>
          <a:p>
            <a:r>
              <a:rPr lang="ja-JP" altLang="en-US" sz="1292" dirty="0"/>
              <a:t>ボキャブラリ</a:t>
            </a:r>
          </a:p>
        </p:txBody>
      </p:sp>
      <p:sp>
        <p:nvSpPr>
          <p:cNvPr id="83" name="角丸四角形 82"/>
          <p:cNvSpPr/>
          <p:nvPr/>
        </p:nvSpPr>
        <p:spPr>
          <a:xfrm>
            <a:off x="6064996" y="1966683"/>
            <a:ext cx="1165763" cy="3988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イベント</a:t>
            </a:r>
          </a:p>
        </p:txBody>
      </p:sp>
      <p:sp>
        <p:nvSpPr>
          <p:cNvPr id="84" name="角丸四角形 83"/>
          <p:cNvSpPr/>
          <p:nvPr/>
        </p:nvSpPr>
        <p:spPr>
          <a:xfrm>
            <a:off x="6862623" y="2498435"/>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662" dirty="0">
                <a:solidFill>
                  <a:schemeClr val="tx1"/>
                </a:solidFill>
              </a:rPr>
              <a:t>建物</a:t>
            </a:r>
          </a:p>
        </p:txBody>
      </p:sp>
      <p:sp>
        <p:nvSpPr>
          <p:cNvPr id="85" name="角丸四角形 84"/>
          <p:cNvSpPr/>
          <p:nvPr/>
        </p:nvSpPr>
        <p:spPr>
          <a:xfrm>
            <a:off x="6862623" y="4891316"/>
            <a:ext cx="1165763" cy="398814"/>
          </a:xfrm>
          <a:prstGeom prst="round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292" dirty="0">
                <a:solidFill>
                  <a:schemeClr val="tx1"/>
                </a:solidFill>
              </a:rPr>
              <a:t>スケジュール</a:t>
            </a:r>
          </a:p>
        </p:txBody>
      </p:sp>
      <p:sp>
        <p:nvSpPr>
          <p:cNvPr id="86" name="角丸四角形 85"/>
          <p:cNvSpPr/>
          <p:nvPr/>
        </p:nvSpPr>
        <p:spPr>
          <a:xfrm>
            <a:off x="7660250" y="2963717"/>
            <a:ext cx="1165763" cy="398814"/>
          </a:xfrm>
          <a:prstGeom prst="round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477" dirty="0">
                <a:solidFill>
                  <a:schemeClr val="tx1"/>
                </a:solidFill>
              </a:rPr>
              <a:t>所在（住所）</a:t>
            </a:r>
          </a:p>
        </p:txBody>
      </p:sp>
      <p:cxnSp>
        <p:nvCxnSpPr>
          <p:cNvPr id="87" name="図形 86"/>
          <p:cNvCxnSpPr>
            <a:stCxn id="83" idx="2"/>
            <a:endCxn id="84" idx="1"/>
          </p:cNvCxnSpPr>
          <p:nvPr/>
        </p:nvCxnSpPr>
        <p:spPr>
          <a:xfrm rot="16200000" flipH="1">
            <a:off x="6589075" y="2424297"/>
            <a:ext cx="332345"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図形 87"/>
          <p:cNvCxnSpPr>
            <a:stCxn id="83" idx="2"/>
            <a:endCxn id="85" idx="1"/>
          </p:cNvCxnSpPr>
          <p:nvPr/>
        </p:nvCxnSpPr>
        <p:spPr>
          <a:xfrm rot="16200000" flipH="1">
            <a:off x="5392635" y="3620738"/>
            <a:ext cx="2725226"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図形 88"/>
          <p:cNvCxnSpPr>
            <a:stCxn id="84" idx="2"/>
            <a:endCxn id="86" idx="1"/>
          </p:cNvCxnSpPr>
          <p:nvPr/>
        </p:nvCxnSpPr>
        <p:spPr>
          <a:xfrm rot="16200000" flipH="1">
            <a:off x="7419937" y="2922814"/>
            <a:ext cx="265876"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角丸四角形 89"/>
          <p:cNvSpPr/>
          <p:nvPr/>
        </p:nvSpPr>
        <p:spPr>
          <a:xfrm>
            <a:off x="6862623" y="5356599"/>
            <a:ext cx="1165763" cy="398814"/>
          </a:xfrm>
          <a:prstGeom prst="roundRect">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ja-JP" altLang="en-US" sz="1477" dirty="0">
                <a:solidFill>
                  <a:schemeClr val="tx1"/>
                </a:solidFill>
              </a:rPr>
              <a:t>連絡先</a:t>
            </a:r>
          </a:p>
        </p:txBody>
      </p:sp>
      <p:cxnSp>
        <p:nvCxnSpPr>
          <p:cNvPr id="91" name="図形 90"/>
          <p:cNvCxnSpPr>
            <a:stCxn id="83" idx="2"/>
            <a:endCxn id="90" idx="1"/>
          </p:cNvCxnSpPr>
          <p:nvPr/>
        </p:nvCxnSpPr>
        <p:spPr>
          <a:xfrm rot="16200000" flipH="1">
            <a:off x="5159994" y="3853378"/>
            <a:ext cx="3190508" cy="214746"/>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6566070" y="5888350"/>
            <a:ext cx="229270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6499599" y="4824847"/>
            <a:ext cx="0" cy="106350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283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イベント情報のマッシュアップが容易に</a:t>
            </a:r>
            <a:endParaRPr lang="ja-JP" altLang="en-US" dirty="0"/>
          </a:p>
        </p:txBody>
      </p:sp>
      <p:sp>
        <p:nvSpPr>
          <p:cNvPr id="7" name="角丸四角形 6"/>
          <p:cNvSpPr/>
          <p:nvPr/>
        </p:nvSpPr>
        <p:spPr>
          <a:xfrm>
            <a:off x="2778615" y="3458871"/>
            <a:ext cx="2527300" cy="812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9321" y="3590273"/>
            <a:ext cx="2163324" cy="582661"/>
          </a:xfrm>
          <a:prstGeom prst="rect">
            <a:avLst/>
          </a:prstGeom>
        </p:spPr>
      </p:pic>
      <p:sp>
        <p:nvSpPr>
          <p:cNvPr id="9" name="正方形/長方形 8"/>
          <p:cNvSpPr/>
          <p:nvPr/>
        </p:nvSpPr>
        <p:spPr>
          <a:xfrm>
            <a:off x="1773883" y="5011493"/>
            <a:ext cx="1358900" cy="673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dirty="0" smtClean="0">
                <a:solidFill>
                  <a:schemeClr val="tx1"/>
                </a:solidFill>
              </a:rPr>
              <a:t>マイ広報紙仕様</a:t>
            </a:r>
            <a:endParaRPr kumimoji="1" lang="ja-JP" altLang="en-US" dirty="0">
              <a:solidFill>
                <a:schemeClr val="tx1"/>
              </a:solidFill>
            </a:endParaRPr>
          </a:p>
        </p:txBody>
      </p:sp>
      <p:sp>
        <p:nvSpPr>
          <p:cNvPr id="10" name="正方形/長方形 9"/>
          <p:cNvSpPr/>
          <p:nvPr/>
        </p:nvSpPr>
        <p:spPr>
          <a:xfrm>
            <a:off x="3357803" y="5011493"/>
            <a:ext cx="1358900" cy="673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dirty="0" smtClean="0">
                <a:solidFill>
                  <a:schemeClr val="tx1"/>
                </a:solidFill>
              </a:rPr>
              <a:t>アストモ</a:t>
            </a:r>
            <a:endParaRPr kumimoji="1" lang="en-US" altLang="ja-JP" dirty="0" smtClean="0">
              <a:solidFill>
                <a:schemeClr val="tx1"/>
              </a:solidFill>
            </a:endParaRPr>
          </a:p>
          <a:p>
            <a:pPr algn="ctr"/>
            <a:r>
              <a:rPr kumimoji="1" lang="ja-JP" altLang="en-US" dirty="0" smtClean="0">
                <a:solidFill>
                  <a:schemeClr val="tx1"/>
                </a:solidFill>
              </a:rPr>
              <a:t>仕様</a:t>
            </a:r>
            <a:endParaRPr kumimoji="1" lang="ja-JP" altLang="en-US" dirty="0">
              <a:solidFill>
                <a:schemeClr val="tx1"/>
              </a:solidFill>
            </a:endParaRPr>
          </a:p>
        </p:txBody>
      </p:sp>
      <p:sp>
        <p:nvSpPr>
          <p:cNvPr id="11" name="正方形/長方形 10"/>
          <p:cNvSpPr/>
          <p:nvPr/>
        </p:nvSpPr>
        <p:spPr>
          <a:xfrm>
            <a:off x="4928844" y="5011493"/>
            <a:ext cx="1358900" cy="673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dirty="0" smtClean="0">
                <a:solidFill>
                  <a:schemeClr val="tx1"/>
                </a:solidFill>
              </a:rPr>
              <a:t>埼玉</a:t>
            </a:r>
            <a:endParaRPr kumimoji="1" lang="en-US" altLang="ja-JP" dirty="0" smtClean="0">
              <a:solidFill>
                <a:schemeClr val="tx1"/>
              </a:solidFill>
            </a:endParaRPr>
          </a:p>
          <a:p>
            <a:pPr algn="ctr"/>
            <a:r>
              <a:rPr kumimoji="1" lang="ja-JP" altLang="en-US" dirty="0" smtClean="0">
                <a:solidFill>
                  <a:schemeClr val="tx1"/>
                </a:solidFill>
              </a:rPr>
              <a:t>仕様</a:t>
            </a:r>
            <a:endParaRPr kumimoji="1" lang="ja-JP" altLang="en-US" dirty="0">
              <a:solidFill>
                <a:schemeClr val="tx1"/>
              </a:solidFill>
            </a:endParaRPr>
          </a:p>
        </p:txBody>
      </p:sp>
      <p:sp>
        <p:nvSpPr>
          <p:cNvPr id="12" name="正方形/長方形 11"/>
          <p:cNvSpPr/>
          <p:nvPr/>
        </p:nvSpPr>
        <p:spPr>
          <a:xfrm>
            <a:off x="6525643" y="5011493"/>
            <a:ext cx="1358900" cy="6731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dirty="0" smtClean="0">
                <a:solidFill>
                  <a:schemeClr val="tx1"/>
                </a:solidFill>
              </a:rPr>
              <a:t>独自</a:t>
            </a:r>
            <a:endParaRPr kumimoji="1" lang="en-US" altLang="ja-JP" dirty="0" smtClean="0">
              <a:solidFill>
                <a:schemeClr val="tx1"/>
              </a:solidFill>
            </a:endParaRPr>
          </a:p>
          <a:p>
            <a:pPr algn="ctr"/>
            <a:r>
              <a:rPr kumimoji="1" lang="ja-JP" altLang="en-US" dirty="0" smtClean="0">
                <a:solidFill>
                  <a:schemeClr val="tx1"/>
                </a:solidFill>
              </a:rPr>
              <a:t>仕様</a:t>
            </a:r>
            <a:endParaRPr kumimoji="1" lang="ja-JP" altLang="en-US" dirty="0">
              <a:solidFill>
                <a:schemeClr val="tx1"/>
              </a:solidFill>
            </a:endParaRPr>
          </a:p>
        </p:txBody>
      </p:sp>
      <p:sp>
        <p:nvSpPr>
          <p:cNvPr id="13" name="正方形/長方形 12"/>
          <p:cNvSpPr/>
          <p:nvPr/>
        </p:nvSpPr>
        <p:spPr>
          <a:xfrm>
            <a:off x="189963" y="5011493"/>
            <a:ext cx="1358900" cy="673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dirty="0" smtClean="0">
                <a:solidFill>
                  <a:schemeClr val="tx1"/>
                </a:solidFill>
              </a:rPr>
              <a:t>公共クラウド仕様</a:t>
            </a:r>
            <a:endParaRPr kumimoji="1" lang="ja-JP" altLang="en-US" dirty="0">
              <a:solidFill>
                <a:schemeClr val="tx1"/>
              </a:solidFill>
            </a:endParaRPr>
          </a:p>
        </p:txBody>
      </p:sp>
      <p:pic>
        <p:nvPicPr>
          <p:cNvPr id="14" name="図 13"/>
          <p:cNvPicPr>
            <a:picLocks noChangeAspect="1"/>
          </p:cNvPicPr>
          <p:nvPr/>
        </p:nvPicPr>
        <p:blipFill>
          <a:blip r:embed="rId3"/>
          <a:stretch>
            <a:fillRect/>
          </a:stretch>
        </p:blipFill>
        <p:spPr>
          <a:xfrm>
            <a:off x="412213" y="5893695"/>
            <a:ext cx="914400" cy="685800"/>
          </a:xfrm>
          <a:prstGeom prst="rect">
            <a:avLst/>
          </a:prstGeom>
        </p:spPr>
      </p:pic>
      <p:pic>
        <p:nvPicPr>
          <p:cNvPr id="15" name="図 14"/>
          <p:cNvPicPr>
            <a:picLocks noChangeAspect="1"/>
          </p:cNvPicPr>
          <p:nvPr/>
        </p:nvPicPr>
        <p:blipFill>
          <a:blip r:embed="rId3"/>
          <a:stretch>
            <a:fillRect/>
          </a:stretch>
        </p:blipFill>
        <p:spPr>
          <a:xfrm>
            <a:off x="1996133" y="5893695"/>
            <a:ext cx="914400" cy="685800"/>
          </a:xfrm>
          <a:prstGeom prst="rect">
            <a:avLst/>
          </a:prstGeom>
        </p:spPr>
      </p:pic>
      <p:pic>
        <p:nvPicPr>
          <p:cNvPr id="16" name="図 15"/>
          <p:cNvPicPr>
            <a:picLocks noChangeAspect="1"/>
          </p:cNvPicPr>
          <p:nvPr/>
        </p:nvPicPr>
        <p:blipFill>
          <a:blip r:embed="rId3"/>
          <a:stretch>
            <a:fillRect/>
          </a:stretch>
        </p:blipFill>
        <p:spPr>
          <a:xfrm>
            <a:off x="3561003" y="5893695"/>
            <a:ext cx="914400" cy="685800"/>
          </a:xfrm>
          <a:prstGeom prst="rect">
            <a:avLst/>
          </a:prstGeom>
        </p:spPr>
      </p:pic>
      <p:pic>
        <p:nvPicPr>
          <p:cNvPr id="17" name="図 16"/>
          <p:cNvPicPr>
            <a:picLocks noChangeAspect="1"/>
          </p:cNvPicPr>
          <p:nvPr/>
        </p:nvPicPr>
        <p:blipFill>
          <a:blip r:embed="rId3"/>
          <a:stretch>
            <a:fillRect/>
          </a:stretch>
        </p:blipFill>
        <p:spPr>
          <a:xfrm>
            <a:off x="5151094" y="5893695"/>
            <a:ext cx="914400" cy="685800"/>
          </a:xfrm>
          <a:prstGeom prst="rect">
            <a:avLst/>
          </a:prstGeom>
        </p:spPr>
      </p:pic>
      <p:pic>
        <p:nvPicPr>
          <p:cNvPr id="18" name="図 17"/>
          <p:cNvPicPr>
            <a:picLocks noChangeAspect="1"/>
          </p:cNvPicPr>
          <p:nvPr/>
        </p:nvPicPr>
        <p:blipFill>
          <a:blip r:embed="rId3"/>
          <a:stretch>
            <a:fillRect/>
          </a:stretch>
        </p:blipFill>
        <p:spPr>
          <a:xfrm>
            <a:off x="6747893" y="5893695"/>
            <a:ext cx="914400" cy="685800"/>
          </a:xfrm>
          <a:prstGeom prst="rect">
            <a:avLst/>
          </a:prstGeom>
        </p:spPr>
      </p:pic>
      <p:sp>
        <p:nvSpPr>
          <p:cNvPr id="19" name="小波 18"/>
          <p:cNvSpPr/>
          <p:nvPr/>
        </p:nvSpPr>
        <p:spPr>
          <a:xfrm>
            <a:off x="189963" y="2018025"/>
            <a:ext cx="1358900" cy="673100"/>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dirty="0" smtClean="0">
                <a:solidFill>
                  <a:schemeClr val="tx1"/>
                </a:solidFill>
              </a:rPr>
              <a:t>音楽イベントアプリ</a:t>
            </a:r>
            <a:endParaRPr kumimoji="1" lang="ja-JP" altLang="en-US" dirty="0">
              <a:solidFill>
                <a:schemeClr val="tx1"/>
              </a:solidFill>
            </a:endParaRPr>
          </a:p>
        </p:txBody>
      </p:sp>
      <p:sp>
        <p:nvSpPr>
          <p:cNvPr id="20" name="小波 19"/>
          <p:cNvSpPr/>
          <p:nvPr/>
        </p:nvSpPr>
        <p:spPr>
          <a:xfrm>
            <a:off x="1773883" y="2018025"/>
            <a:ext cx="1358900" cy="673100"/>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dirty="0" smtClean="0">
                <a:solidFill>
                  <a:schemeClr val="tx1"/>
                </a:solidFill>
              </a:rPr>
              <a:t>お祭り</a:t>
            </a:r>
            <a:endParaRPr kumimoji="1" lang="en-US" altLang="ja-JP" dirty="0" smtClean="0">
              <a:solidFill>
                <a:schemeClr val="tx1"/>
              </a:solidFill>
            </a:endParaRPr>
          </a:p>
          <a:p>
            <a:pPr algn="ctr"/>
            <a:r>
              <a:rPr kumimoji="1" lang="ja-JP" altLang="en-US" dirty="0" smtClean="0">
                <a:solidFill>
                  <a:schemeClr val="tx1"/>
                </a:solidFill>
              </a:rPr>
              <a:t>アプリ</a:t>
            </a:r>
            <a:endParaRPr kumimoji="1" lang="ja-JP" altLang="en-US" dirty="0">
              <a:solidFill>
                <a:schemeClr val="tx1"/>
              </a:solidFill>
            </a:endParaRPr>
          </a:p>
        </p:txBody>
      </p:sp>
      <p:sp>
        <p:nvSpPr>
          <p:cNvPr id="21" name="小波 20"/>
          <p:cNvSpPr/>
          <p:nvPr/>
        </p:nvSpPr>
        <p:spPr>
          <a:xfrm>
            <a:off x="3357803" y="2018025"/>
            <a:ext cx="1358900" cy="673100"/>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dirty="0" smtClean="0">
                <a:solidFill>
                  <a:schemeClr val="tx1"/>
                </a:solidFill>
              </a:rPr>
              <a:t>文化</a:t>
            </a:r>
            <a:r>
              <a:rPr lang="ja-JP" altLang="en-US" dirty="0">
                <a:solidFill>
                  <a:schemeClr val="tx1"/>
                </a:solidFill>
              </a:rPr>
              <a:t>イベント</a:t>
            </a:r>
            <a:endParaRPr kumimoji="1" lang="en-US" altLang="ja-JP" dirty="0" smtClean="0">
              <a:solidFill>
                <a:schemeClr val="tx1"/>
              </a:solidFill>
            </a:endParaRPr>
          </a:p>
          <a:p>
            <a:pPr algn="ctr"/>
            <a:r>
              <a:rPr kumimoji="1" lang="ja-JP" altLang="en-US" dirty="0" smtClean="0">
                <a:solidFill>
                  <a:schemeClr val="tx1"/>
                </a:solidFill>
              </a:rPr>
              <a:t>アプリ</a:t>
            </a:r>
            <a:endParaRPr kumimoji="1" lang="ja-JP" altLang="en-US" dirty="0">
              <a:solidFill>
                <a:schemeClr val="tx1"/>
              </a:solidFill>
            </a:endParaRPr>
          </a:p>
        </p:txBody>
      </p:sp>
      <p:sp>
        <p:nvSpPr>
          <p:cNvPr id="22" name="小波 21"/>
          <p:cNvSpPr/>
          <p:nvPr/>
        </p:nvSpPr>
        <p:spPr>
          <a:xfrm>
            <a:off x="4945209" y="2018025"/>
            <a:ext cx="1358900" cy="673100"/>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dirty="0" smtClean="0">
                <a:solidFill>
                  <a:schemeClr val="tx1"/>
                </a:solidFill>
              </a:rPr>
              <a:t>一般イベント</a:t>
            </a:r>
            <a:endParaRPr kumimoji="1" lang="en-US" altLang="ja-JP" dirty="0" smtClean="0">
              <a:solidFill>
                <a:schemeClr val="tx1"/>
              </a:solidFill>
            </a:endParaRPr>
          </a:p>
          <a:p>
            <a:pPr algn="ctr"/>
            <a:r>
              <a:rPr kumimoji="1" lang="ja-JP" altLang="en-US" dirty="0" smtClean="0">
                <a:solidFill>
                  <a:schemeClr val="tx1"/>
                </a:solidFill>
              </a:rPr>
              <a:t>アプリ</a:t>
            </a:r>
            <a:endParaRPr kumimoji="1" lang="ja-JP" altLang="en-US" dirty="0">
              <a:solidFill>
                <a:schemeClr val="tx1"/>
              </a:solidFill>
            </a:endParaRPr>
          </a:p>
        </p:txBody>
      </p:sp>
      <p:sp>
        <p:nvSpPr>
          <p:cNvPr id="23" name="小波 22"/>
          <p:cNvSpPr/>
          <p:nvPr/>
        </p:nvSpPr>
        <p:spPr>
          <a:xfrm>
            <a:off x="6529129" y="2018025"/>
            <a:ext cx="1358900" cy="673100"/>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dirty="0" smtClean="0">
                <a:solidFill>
                  <a:schemeClr val="tx1"/>
                </a:solidFill>
              </a:rPr>
              <a:t>アプリ</a:t>
            </a:r>
            <a:endParaRPr kumimoji="1" lang="ja-JP" altLang="en-US" dirty="0">
              <a:solidFill>
                <a:schemeClr val="tx1"/>
              </a:solidFill>
            </a:endParaRPr>
          </a:p>
        </p:txBody>
      </p:sp>
      <p:cxnSp>
        <p:nvCxnSpPr>
          <p:cNvPr id="25" name="直線コネクタ 24"/>
          <p:cNvCxnSpPr>
            <a:stCxn id="19" idx="2"/>
            <a:endCxn id="7" idx="0"/>
          </p:cNvCxnSpPr>
          <p:nvPr/>
        </p:nvCxnSpPr>
        <p:spPr>
          <a:xfrm>
            <a:off x="869413" y="2649056"/>
            <a:ext cx="3172852" cy="809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20" idx="2"/>
            <a:endCxn id="7" idx="0"/>
          </p:cNvCxnSpPr>
          <p:nvPr/>
        </p:nvCxnSpPr>
        <p:spPr>
          <a:xfrm>
            <a:off x="2453333" y="2649056"/>
            <a:ext cx="1588932" cy="809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21" idx="2"/>
            <a:endCxn id="7" idx="0"/>
          </p:cNvCxnSpPr>
          <p:nvPr/>
        </p:nvCxnSpPr>
        <p:spPr>
          <a:xfrm>
            <a:off x="4037253" y="2649056"/>
            <a:ext cx="5012" cy="809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a:stCxn id="22" idx="2"/>
            <a:endCxn id="7" idx="0"/>
          </p:cNvCxnSpPr>
          <p:nvPr/>
        </p:nvCxnSpPr>
        <p:spPr>
          <a:xfrm flipH="1">
            <a:off x="4042265" y="2649056"/>
            <a:ext cx="1582394" cy="809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23" idx="2"/>
            <a:endCxn id="7" idx="0"/>
          </p:cNvCxnSpPr>
          <p:nvPr/>
        </p:nvCxnSpPr>
        <p:spPr>
          <a:xfrm flipH="1">
            <a:off x="4042265" y="2649056"/>
            <a:ext cx="3166314" cy="809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12" idx="0"/>
            <a:endCxn id="7" idx="2"/>
          </p:cNvCxnSpPr>
          <p:nvPr/>
        </p:nvCxnSpPr>
        <p:spPr>
          <a:xfrm flipH="1" flipV="1">
            <a:off x="4042265" y="4271671"/>
            <a:ext cx="3162828" cy="739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線コネクタ 40"/>
          <p:cNvCxnSpPr>
            <a:stCxn id="11" idx="0"/>
            <a:endCxn id="7" idx="2"/>
          </p:cNvCxnSpPr>
          <p:nvPr/>
        </p:nvCxnSpPr>
        <p:spPr>
          <a:xfrm flipH="1" flipV="1">
            <a:off x="4042265" y="4271671"/>
            <a:ext cx="1566029" cy="739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10" idx="0"/>
            <a:endCxn id="7" idx="2"/>
          </p:cNvCxnSpPr>
          <p:nvPr/>
        </p:nvCxnSpPr>
        <p:spPr>
          <a:xfrm flipV="1">
            <a:off x="4037253" y="4271671"/>
            <a:ext cx="5012" cy="739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線コネクタ 46"/>
          <p:cNvCxnSpPr>
            <a:stCxn id="9" idx="0"/>
            <a:endCxn id="7" idx="2"/>
          </p:cNvCxnSpPr>
          <p:nvPr/>
        </p:nvCxnSpPr>
        <p:spPr>
          <a:xfrm flipV="1">
            <a:off x="2453333" y="4271671"/>
            <a:ext cx="1588932" cy="739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13" idx="0"/>
            <a:endCxn id="7" idx="2"/>
          </p:cNvCxnSpPr>
          <p:nvPr/>
        </p:nvCxnSpPr>
        <p:spPr>
          <a:xfrm flipV="1">
            <a:off x="869413" y="4271671"/>
            <a:ext cx="3172852" cy="739822"/>
          </a:xfrm>
          <a:prstGeom prst="line">
            <a:avLst/>
          </a:prstGeom>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3150016" y="4403073"/>
            <a:ext cx="1736373" cy="523220"/>
          </a:xfrm>
          <a:prstGeom prst="rect">
            <a:avLst/>
          </a:prstGeom>
          <a:noFill/>
        </p:spPr>
        <p:txBody>
          <a:bodyPr wrap="none" rtlCol="0">
            <a:spAutoFit/>
          </a:bodyPr>
          <a:lstStyle/>
          <a:p>
            <a:r>
              <a:rPr kumimoji="1" lang="ja-JP" altLang="en-US" sz="2800" b="1" dirty="0" smtClean="0">
                <a:solidFill>
                  <a:srgbClr val="FF0000"/>
                </a:solidFill>
              </a:rPr>
              <a:t>マッピング</a:t>
            </a:r>
            <a:endParaRPr kumimoji="1" lang="ja-JP" altLang="en-US" sz="2800" b="1" dirty="0">
              <a:solidFill>
                <a:srgbClr val="FF0000"/>
              </a:solidFill>
            </a:endParaRPr>
          </a:p>
        </p:txBody>
      </p:sp>
      <p:sp>
        <p:nvSpPr>
          <p:cNvPr id="54" name="正方形/長方形 53"/>
          <p:cNvSpPr/>
          <p:nvPr/>
        </p:nvSpPr>
        <p:spPr>
          <a:xfrm>
            <a:off x="8122442" y="5011493"/>
            <a:ext cx="859478" cy="673100"/>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dirty="0" smtClean="0">
                <a:solidFill>
                  <a:schemeClr val="tx1"/>
                </a:solidFill>
              </a:rPr>
              <a:t>独自</a:t>
            </a:r>
            <a:endParaRPr kumimoji="1" lang="en-US" altLang="ja-JP" dirty="0" smtClean="0">
              <a:solidFill>
                <a:schemeClr val="tx1"/>
              </a:solidFill>
            </a:endParaRPr>
          </a:p>
          <a:p>
            <a:pPr algn="ctr"/>
            <a:r>
              <a:rPr kumimoji="1" lang="ja-JP" altLang="en-US" dirty="0" smtClean="0">
                <a:solidFill>
                  <a:schemeClr val="tx1"/>
                </a:solidFill>
              </a:rPr>
              <a:t>仕様</a:t>
            </a:r>
            <a:endParaRPr kumimoji="1" lang="ja-JP" altLang="en-US" dirty="0">
              <a:solidFill>
                <a:schemeClr val="tx1"/>
              </a:solidFill>
            </a:endParaRPr>
          </a:p>
        </p:txBody>
      </p:sp>
      <p:pic>
        <p:nvPicPr>
          <p:cNvPr id="66" name="コンテンツ プレースホルダー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7520" y="5893695"/>
            <a:ext cx="914400" cy="685800"/>
          </a:xfrm>
          <a:prstGeom prst="rect">
            <a:avLst/>
          </a:prstGeom>
        </p:spPr>
      </p:pic>
      <p:sp>
        <p:nvSpPr>
          <p:cNvPr id="67" name="コンテンツ プレースホルダー 66"/>
          <p:cNvSpPr>
            <a:spLocks noGrp="1"/>
          </p:cNvSpPr>
          <p:nvPr>
            <p:ph idx="1"/>
          </p:nvPr>
        </p:nvSpPr>
        <p:spPr>
          <a:xfrm>
            <a:off x="628650" y="901391"/>
            <a:ext cx="8154742" cy="4351338"/>
          </a:xfrm>
        </p:spPr>
        <p:txBody>
          <a:bodyPr/>
          <a:lstStyle/>
          <a:p>
            <a:r>
              <a:rPr kumimoji="1" lang="ja-JP" altLang="en-US" dirty="0" smtClean="0"/>
              <a:t>要約だけでなく詳細情報の交換も容易</a:t>
            </a:r>
            <a:endParaRPr kumimoji="1" lang="en-US" altLang="ja-JP" dirty="0" smtClean="0"/>
          </a:p>
          <a:p>
            <a:pPr lvl="1"/>
            <a:r>
              <a:rPr lang="ja-JP" altLang="en-US" dirty="0" smtClean="0"/>
              <a:t>データ</a:t>
            </a:r>
            <a:r>
              <a:rPr lang="ja-JP" altLang="en-US" dirty="0"/>
              <a:t>項目</a:t>
            </a:r>
            <a:r>
              <a:rPr lang="ja-JP" altLang="en-US" dirty="0" smtClean="0"/>
              <a:t>を順次詳細化（追加）することで順次拡張可能</a:t>
            </a:r>
            <a:endParaRPr kumimoji="1" lang="ja-JP" altLang="en-US" dirty="0"/>
          </a:p>
        </p:txBody>
      </p:sp>
    </p:spTree>
    <p:extLst>
      <p:ext uri="{BB962C8B-B14F-4D97-AF65-F5344CB8AC3E}">
        <p14:creationId xmlns:p14="http://schemas.microsoft.com/office/powerpoint/2010/main" val="3484560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埼玉モデルの可能性</a:t>
            </a:r>
            <a:endParaRPr kumimoji="1" lang="ja-JP" altLang="en-US" dirty="0"/>
          </a:p>
        </p:txBody>
      </p:sp>
      <p:sp>
        <p:nvSpPr>
          <p:cNvPr id="3" name="コンテンツ プレースホルダー 2"/>
          <p:cNvSpPr>
            <a:spLocks noGrp="1"/>
          </p:cNvSpPr>
          <p:nvPr>
            <p:ph idx="1"/>
          </p:nvPr>
        </p:nvSpPr>
        <p:spPr>
          <a:xfrm>
            <a:off x="628650" y="901391"/>
            <a:ext cx="7886700" cy="1339533"/>
          </a:xfrm>
        </p:spPr>
        <p:txBody>
          <a:bodyPr/>
          <a:lstStyle/>
          <a:p>
            <a:r>
              <a:rPr kumimoji="1" lang="ja-JP" altLang="en-US" dirty="0" smtClean="0"/>
              <a:t>共通語彙基盤ベースにデータを整備しているので、様々な組み合わせ活用が可能。</a:t>
            </a:r>
            <a:endParaRPr kumimoji="1" lang="ja-JP" altLang="en-US" dirty="0"/>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577" y="1776794"/>
            <a:ext cx="2788564" cy="1868044"/>
          </a:xfrm>
          <a:prstGeom prst="rect">
            <a:avLst/>
          </a:prstGeom>
        </p:spPr>
      </p:pic>
      <p:sp>
        <p:nvSpPr>
          <p:cNvPr id="5" name="正方形/長方形 4"/>
          <p:cNvSpPr/>
          <p:nvPr/>
        </p:nvSpPr>
        <p:spPr>
          <a:xfrm>
            <a:off x="628650" y="3676723"/>
            <a:ext cx="2952328" cy="3170099"/>
          </a:xfrm>
          <a:prstGeom prst="rect">
            <a:avLst/>
          </a:prstGeom>
        </p:spPr>
        <p:txBody>
          <a:bodyPr wrap="square">
            <a:spAutoFit/>
          </a:bodyPr>
          <a:lstStyle/>
          <a:p>
            <a:r>
              <a:rPr lang="ja-JP" altLang="en-US" sz="2000" b="0" dirty="0"/>
              <a:t>公共施設情報 </a:t>
            </a:r>
          </a:p>
          <a:p>
            <a:r>
              <a:rPr lang="ja-JP" altLang="en-US" sz="2000" b="0" dirty="0"/>
              <a:t>イベントカレンダー </a:t>
            </a:r>
          </a:p>
          <a:p>
            <a:r>
              <a:rPr lang="ja-JP" altLang="en-US" sz="2000" b="0" dirty="0"/>
              <a:t>広報誌URL </a:t>
            </a:r>
            <a:r>
              <a:rPr lang="ja-JP" altLang="en-US" sz="2000" b="0" dirty="0" smtClean="0"/>
              <a:t> </a:t>
            </a:r>
            <a:endParaRPr lang="ja-JP" altLang="en-US" sz="2000" b="0" dirty="0"/>
          </a:p>
          <a:p>
            <a:r>
              <a:rPr lang="ja-JP" altLang="en-US" sz="2000" b="0" dirty="0"/>
              <a:t>観光地情報 </a:t>
            </a:r>
          </a:p>
          <a:p>
            <a:r>
              <a:rPr lang="ja-JP" altLang="en-US" sz="2000" b="0" dirty="0"/>
              <a:t>地元グルメ情報 </a:t>
            </a:r>
          </a:p>
          <a:p>
            <a:r>
              <a:rPr lang="ja-JP" altLang="en-US" sz="2000" b="0" dirty="0"/>
              <a:t>文化財一覧 </a:t>
            </a:r>
          </a:p>
          <a:p>
            <a:r>
              <a:rPr lang="ja-JP" altLang="en-US" sz="2000" b="0" dirty="0"/>
              <a:t>保育園・幼稚園情報 </a:t>
            </a:r>
          </a:p>
          <a:p>
            <a:r>
              <a:rPr lang="ja-JP" altLang="en-US" sz="2000" b="0" dirty="0"/>
              <a:t>AED設置場所情報 </a:t>
            </a:r>
          </a:p>
          <a:p>
            <a:r>
              <a:rPr lang="ja-JP" altLang="en-US" sz="2000" b="0" dirty="0"/>
              <a:t>景観情報 </a:t>
            </a:r>
          </a:p>
          <a:p>
            <a:r>
              <a:rPr lang="ja-JP" altLang="en-US" sz="2000" b="0" dirty="0" err="1"/>
              <a:t>ゆる</a:t>
            </a:r>
            <a:r>
              <a:rPr lang="ja-JP" altLang="en-US" sz="2000" b="0" dirty="0"/>
              <a:t>キャラ情報 </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0978" y="4159993"/>
            <a:ext cx="3985421" cy="2229270"/>
          </a:xfrm>
          <a:prstGeom prst="rect">
            <a:avLst/>
          </a:prstGeom>
        </p:spPr>
      </p:pic>
      <p:sp>
        <p:nvSpPr>
          <p:cNvPr id="9" name="メモ 8"/>
          <p:cNvSpPr/>
          <p:nvPr/>
        </p:nvSpPr>
        <p:spPr>
          <a:xfrm>
            <a:off x="7138351" y="4637736"/>
            <a:ext cx="1107583" cy="63689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イベント</a:t>
            </a:r>
            <a:endParaRPr kumimoji="1" lang="ja-JP" altLang="en-US" dirty="0"/>
          </a:p>
        </p:txBody>
      </p:sp>
      <p:sp>
        <p:nvSpPr>
          <p:cNvPr id="10" name="メモ 9"/>
          <p:cNvSpPr/>
          <p:nvPr/>
        </p:nvSpPr>
        <p:spPr>
          <a:xfrm>
            <a:off x="5225958" y="5939751"/>
            <a:ext cx="1107583" cy="63689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グルメ</a:t>
            </a:r>
            <a:endParaRPr kumimoji="1" lang="ja-JP" altLang="en-US" dirty="0"/>
          </a:p>
        </p:txBody>
      </p:sp>
      <p:sp>
        <p:nvSpPr>
          <p:cNvPr id="11" name="メモ 10"/>
          <p:cNvSpPr/>
          <p:nvPr/>
        </p:nvSpPr>
        <p:spPr>
          <a:xfrm>
            <a:off x="5702543" y="4050094"/>
            <a:ext cx="1107583" cy="63689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観光地</a:t>
            </a:r>
            <a:endParaRPr kumimoji="1" lang="ja-JP" altLang="en-US" dirty="0"/>
          </a:p>
        </p:txBody>
      </p:sp>
      <p:sp>
        <p:nvSpPr>
          <p:cNvPr id="12" name="メモ 11"/>
          <p:cNvSpPr/>
          <p:nvPr/>
        </p:nvSpPr>
        <p:spPr>
          <a:xfrm>
            <a:off x="5779749" y="4943616"/>
            <a:ext cx="1107583" cy="63689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ＡＥＤ</a:t>
            </a:r>
            <a:endParaRPr kumimoji="1" lang="ja-JP" altLang="en-US" dirty="0"/>
          </a:p>
        </p:txBody>
      </p:sp>
      <p:sp>
        <p:nvSpPr>
          <p:cNvPr id="13" name="テキスト ボックス 12"/>
          <p:cNvSpPr txBox="1"/>
          <p:nvPr/>
        </p:nvSpPr>
        <p:spPr>
          <a:xfrm>
            <a:off x="3580978" y="3429241"/>
            <a:ext cx="4424609" cy="523220"/>
          </a:xfrm>
          <a:prstGeom prst="rect">
            <a:avLst/>
          </a:prstGeom>
          <a:noFill/>
        </p:spPr>
        <p:txBody>
          <a:bodyPr wrap="none" rtlCol="0">
            <a:spAutoFit/>
          </a:bodyPr>
          <a:lstStyle/>
          <a:p>
            <a:r>
              <a:rPr kumimoji="1" lang="ja-JP" altLang="en-US" sz="2800" dirty="0" smtClean="0"/>
              <a:t>簡単にマッシュアップが可能</a:t>
            </a:r>
            <a:endParaRPr kumimoji="1" lang="ja-JP" altLang="en-US" sz="2800" dirty="0"/>
          </a:p>
        </p:txBody>
      </p:sp>
    </p:spTree>
    <p:extLst>
      <p:ext uri="{BB962C8B-B14F-4D97-AF65-F5344CB8AC3E}">
        <p14:creationId xmlns:p14="http://schemas.microsoft.com/office/powerpoint/2010/main" val="364538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公開ドラフト案</a:t>
            </a:r>
            <a:endParaRPr kumimoji="1" lang="ja-JP" altLang="en-US" dirty="0"/>
          </a:p>
        </p:txBody>
      </p:sp>
      <p:sp>
        <p:nvSpPr>
          <p:cNvPr id="8" name="テキスト ボックス 7"/>
          <p:cNvSpPr txBox="1"/>
          <p:nvPr/>
        </p:nvSpPr>
        <p:spPr>
          <a:xfrm>
            <a:off x="567390" y="1946911"/>
            <a:ext cx="1048685" cy="1200329"/>
          </a:xfrm>
          <a:prstGeom prst="rect">
            <a:avLst/>
          </a:prstGeom>
          <a:noFill/>
        </p:spPr>
        <p:txBody>
          <a:bodyPr wrap="none" rtlCol="0">
            <a:spAutoFit/>
          </a:bodyPr>
          <a:lstStyle/>
          <a:p>
            <a:r>
              <a:rPr kumimoji="1" lang="ja-JP" altLang="en-US" dirty="0" smtClean="0"/>
              <a:t>語彙</a:t>
            </a:r>
            <a:endParaRPr kumimoji="1" lang="en-US" altLang="ja-JP" dirty="0" smtClean="0"/>
          </a:p>
          <a:p>
            <a:r>
              <a:rPr lang="ja-JP" altLang="en-US" dirty="0" smtClean="0"/>
              <a:t>ラベル</a:t>
            </a:r>
            <a:endParaRPr lang="en-US" altLang="ja-JP" dirty="0" smtClean="0"/>
          </a:p>
          <a:p>
            <a:r>
              <a:rPr kumimoji="1" lang="ja-JP" altLang="en-US" dirty="0" smtClean="0"/>
              <a:t>解説</a:t>
            </a:r>
            <a:endParaRPr kumimoji="1" lang="en-US" altLang="ja-JP" dirty="0" smtClean="0"/>
          </a:p>
          <a:p>
            <a:r>
              <a:rPr lang="ja-JP" altLang="en-US" dirty="0"/>
              <a:t>サンプル</a:t>
            </a:r>
            <a:endParaRPr kumimoji="1" lang="ja-JP" altLang="en-US" dirty="0"/>
          </a:p>
        </p:txBody>
      </p:sp>
      <p:sp>
        <p:nvSpPr>
          <p:cNvPr id="9" name="テキスト ボックス 8"/>
          <p:cNvSpPr txBox="1"/>
          <p:nvPr/>
        </p:nvSpPr>
        <p:spPr>
          <a:xfrm>
            <a:off x="5667375" y="1900744"/>
            <a:ext cx="1912703" cy="646331"/>
          </a:xfrm>
          <a:prstGeom prst="rect">
            <a:avLst/>
          </a:prstGeom>
          <a:noFill/>
        </p:spPr>
        <p:txBody>
          <a:bodyPr wrap="none" rtlCol="0">
            <a:spAutoFit/>
          </a:bodyPr>
          <a:lstStyle/>
          <a:p>
            <a:r>
              <a:rPr kumimoji="1" lang="ja-JP" altLang="en-US" dirty="0" smtClean="0"/>
              <a:t>主要サービスとの</a:t>
            </a:r>
            <a:endParaRPr kumimoji="1" lang="en-US" altLang="ja-JP" dirty="0" smtClean="0"/>
          </a:p>
          <a:p>
            <a:r>
              <a:rPr kumimoji="1" lang="ja-JP" altLang="en-US" dirty="0" smtClean="0"/>
              <a:t>語彙マッピング</a:t>
            </a:r>
            <a:endParaRPr kumimoji="1" lang="ja-JP" altLang="en-US" dirty="0"/>
          </a:p>
        </p:txBody>
      </p:sp>
      <p:sp>
        <p:nvSpPr>
          <p:cNvPr id="10" name="テキスト ボックス 9"/>
          <p:cNvSpPr txBox="1"/>
          <p:nvPr/>
        </p:nvSpPr>
        <p:spPr>
          <a:xfrm>
            <a:off x="5867400" y="6045200"/>
            <a:ext cx="3175000" cy="646331"/>
          </a:xfrm>
          <a:prstGeom prst="rect">
            <a:avLst/>
          </a:prstGeom>
          <a:noFill/>
        </p:spPr>
        <p:txBody>
          <a:bodyPr wrap="square" rtlCol="0">
            <a:spAutoFit/>
          </a:bodyPr>
          <a:lstStyle/>
          <a:p>
            <a:r>
              <a:rPr kumimoji="1" lang="en-US" altLang="ja-JP" dirty="0" smtClean="0">
                <a:solidFill>
                  <a:srgbClr val="FF0000"/>
                </a:solidFill>
              </a:rPr>
              <a:t>Availability</a:t>
            </a:r>
            <a:r>
              <a:rPr kumimoji="1" lang="ja-JP" altLang="en-US" dirty="0" smtClean="0">
                <a:solidFill>
                  <a:srgbClr val="FF0000"/>
                </a:solidFill>
              </a:rPr>
              <a:t>の概念をどのように埋め込むかが課題</a:t>
            </a:r>
            <a:endParaRPr kumimoji="1" lang="ja-JP" altLang="en-US" dirty="0">
              <a:solidFill>
                <a:srgbClr val="FF0000"/>
              </a:solidFill>
            </a:endParaRPr>
          </a:p>
        </p:txBody>
      </p:sp>
      <p:pic>
        <p:nvPicPr>
          <p:cNvPr id="11" name="図 10"/>
          <p:cNvPicPr>
            <a:picLocks noChangeAspect="1"/>
          </p:cNvPicPr>
          <p:nvPr/>
        </p:nvPicPr>
        <p:blipFill>
          <a:blip r:embed="rId2"/>
          <a:stretch>
            <a:fillRect/>
          </a:stretch>
        </p:blipFill>
        <p:spPr>
          <a:xfrm>
            <a:off x="1514475" y="676275"/>
            <a:ext cx="4152900" cy="6181725"/>
          </a:xfrm>
          <a:prstGeom prst="rect">
            <a:avLst/>
          </a:prstGeom>
        </p:spPr>
      </p:pic>
    </p:spTree>
    <p:extLst>
      <p:ext uri="{BB962C8B-B14F-4D97-AF65-F5344CB8AC3E}">
        <p14:creationId xmlns:p14="http://schemas.microsoft.com/office/powerpoint/2010/main" val="1152769587"/>
      </p:ext>
    </p:extLst>
  </p:cSld>
  <p:clrMapOvr>
    <a:masterClrMapping/>
  </p:clrMapOvr>
</p:sld>
</file>

<file path=ppt/theme/theme1.xml><?xml version="1.0" encoding="utf-8"?>
<a:theme xmlns:a="http://schemas.openxmlformats.org/drawingml/2006/main" name="160603共通語彙基盤基調">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160603共通語彙基盤基調</Template>
  <TotalTime>4708</TotalTime>
  <Words>937</Words>
  <Application>Microsoft Office PowerPoint</Application>
  <PresentationFormat>画面に合わせる (4:3)</PresentationFormat>
  <Paragraphs>222</Paragraphs>
  <Slides>16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ＭＳ Ｐゴシック</vt:lpstr>
      <vt:lpstr>ＭＳ ゴシック</vt:lpstr>
      <vt:lpstr>Arial</vt:lpstr>
      <vt:lpstr>Calibri</vt:lpstr>
      <vt:lpstr>Calibri Light</vt:lpstr>
      <vt:lpstr>Wingdings</vt:lpstr>
      <vt:lpstr>160603共通語彙基盤基調</vt:lpstr>
      <vt:lpstr>共通語彙基盤  オープンデータ推進のための イベント語彙</vt:lpstr>
      <vt:lpstr>イベント語彙の国際情勢</vt:lpstr>
      <vt:lpstr>イベント情報の流通</vt:lpstr>
      <vt:lpstr>フォーマットの条件</vt:lpstr>
      <vt:lpstr>共通語彙基盤</vt:lpstr>
      <vt:lpstr>データ構造のイメージ</vt:lpstr>
      <vt:lpstr>イベント情報のマッシュアップが容易に</vt:lpstr>
      <vt:lpstr>埼玉モデルの可能性</vt:lpstr>
      <vt:lpstr>公開ドラフト案</vt:lpstr>
      <vt:lpstr>事例：体験学習</vt:lpstr>
      <vt:lpstr>実際の例（体験学習）</vt:lpstr>
      <vt:lpstr>バラバラなデータ</vt:lpstr>
      <vt:lpstr>集約</vt:lpstr>
      <vt:lpstr>様々な可視化が可能に</vt:lpstr>
      <vt:lpstr>実は作業はそれほど大変ではない</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共通語彙基盤ドメイン語彙シリーズ  オープンデータ推進のための 保育施設語彙</dc:title>
  <dc:creator>Kenji Hiramoto</dc:creator>
  <cp:lastModifiedBy>Kenji Hiramoto</cp:lastModifiedBy>
  <cp:revision>47</cp:revision>
  <dcterms:created xsi:type="dcterms:W3CDTF">2016-07-09T05:57:56Z</dcterms:created>
  <dcterms:modified xsi:type="dcterms:W3CDTF">2017-02-09T23:46:30Z</dcterms:modified>
</cp:coreProperties>
</file>