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906000" type="A4"/>
  <p:notesSz cx="6807200" cy="9939338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kumimoji="1" sz="11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sz="11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sz="11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sz="11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sz="11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1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1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1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1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3450" y="-30"/>
      </p:cViewPr>
      <p:guideLst>
        <p:guide orient="horz" pos="3301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50375" cy="497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9" tIns="46101" rIns="92199" bIns="46101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ja-JP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825" y="1"/>
            <a:ext cx="2950375" cy="497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9" tIns="46101" rIns="92199" bIns="4610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512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2131"/>
            <a:ext cx="2950375" cy="497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9" tIns="46101" rIns="92199" bIns="46101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ja-JP"/>
          </a:p>
        </p:txBody>
      </p:sp>
      <p:sp>
        <p:nvSpPr>
          <p:cNvPr id="512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825" y="9442131"/>
            <a:ext cx="2950375" cy="497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9" tIns="46101" rIns="92199" bIns="4610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9021339-BFDC-4929-B490-9B55D1418A1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953738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50375" cy="497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17" tIns="46109" rIns="92217" bIns="46109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ja-JP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221" y="1"/>
            <a:ext cx="2950374" cy="497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17" tIns="46109" rIns="92217" bIns="4610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12963" y="744538"/>
            <a:ext cx="2582862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39" y="4721067"/>
            <a:ext cx="5446723" cy="4473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17" tIns="46109" rIns="92217" bIns="461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0533"/>
            <a:ext cx="2950375" cy="497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17" tIns="46109" rIns="92217" bIns="46109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ja-JP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221" y="9440533"/>
            <a:ext cx="2950374" cy="497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17" tIns="46109" rIns="92217" bIns="4610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05804DA-1F8D-4CE0-BDEE-4EED60A2472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770881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C2324D-5E44-4A0B-8ADD-D0049ABCB32C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58F41A-4D49-4D65-88E8-619EB869E76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69679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DC2A82-1372-4D7F-82FE-2E49B75F72A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26830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886325" y="881063"/>
            <a:ext cx="1457325" cy="79248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14350" y="881063"/>
            <a:ext cx="4219575" cy="79248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1733FE-994F-4FBE-8E71-7F780BE81FD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35360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7ED297-A9FD-43D6-AFBF-6DF40E169E1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4132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A67A42-E244-4122-A2D9-972ABCE736C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42904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14350" y="2862263"/>
            <a:ext cx="283845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862263"/>
            <a:ext cx="283845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3E2512-585D-4176-BCB4-9D07F8D049F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75305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1C000C-CA59-4760-8615-E38859904F4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10597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CCC10B-6E33-44D5-B829-4C6625A90D2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38848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B87EA1-5908-4A26-A037-7603CC44ABD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79211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4A2725-5879-438B-8C23-D96444B2F65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38315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2EADDE-E9AC-42A7-8BBA-CA70728BD0F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38846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81063"/>
            <a:ext cx="5829300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862263"/>
            <a:ext cx="5829300" cy="594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9024938"/>
            <a:ext cx="1428750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>
            <a:lvl1pPr algn="l" defTabSz="957263">
              <a:defRPr sz="1500"/>
            </a:lvl1pPr>
          </a:lstStyle>
          <a:p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4938"/>
            <a:ext cx="2171700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>
            <a:lvl1pPr defTabSz="957263">
              <a:defRPr sz="1500"/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4938"/>
            <a:ext cx="1428750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>
            <a:lvl1pPr algn="r" defTabSz="957263">
              <a:defRPr sz="1500"/>
            </a:lvl1pPr>
          </a:lstStyle>
          <a:p>
            <a:fld id="{D4A15EFC-A0A2-4E1A-B64B-8E042BB83FDE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263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57263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Times New Roman" pitchFamily="18" charset="0"/>
          <a:ea typeface="ＭＳ Ｐゴシック" charset="-128"/>
        </a:defRPr>
      </a:lvl2pPr>
      <a:lvl3pPr algn="ctr" defTabSz="957263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Times New Roman" pitchFamily="18" charset="0"/>
          <a:ea typeface="ＭＳ Ｐゴシック" charset="-128"/>
        </a:defRPr>
      </a:lvl3pPr>
      <a:lvl4pPr algn="ctr" defTabSz="957263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Times New Roman" pitchFamily="18" charset="0"/>
          <a:ea typeface="ＭＳ Ｐゴシック" charset="-128"/>
        </a:defRPr>
      </a:lvl4pPr>
      <a:lvl5pPr algn="ctr" defTabSz="957263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Times New Roman" pitchFamily="18" charset="0"/>
          <a:ea typeface="ＭＳ Ｐゴシック" charset="-128"/>
        </a:defRPr>
      </a:lvl5pPr>
      <a:lvl6pPr marL="457200" algn="ctr" defTabSz="957263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Times New Roman" pitchFamily="18" charset="0"/>
          <a:ea typeface="ＭＳ Ｐゴシック" charset="-128"/>
        </a:defRPr>
      </a:lvl6pPr>
      <a:lvl7pPr marL="914400" algn="ctr" defTabSz="957263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Times New Roman" pitchFamily="18" charset="0"/>
          <a:ea typeface="ＭＳ Ｐゴシック" charset="-128"/>
        </a:defRPr>
      </a:lvl7pPr>
      <a:lvl8pPr marL="1371600" algn="ctr" defTabSz="957263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Times New Roman" pitchFamily="18" charset="0"/>
          <a:ea typeface="ＭＳ Ｐゴシック" charset="-128"/>
        </a:defRPr>
      </a:lvl8pPr>
      <a:lvl9pPr marL="1828800" algn="ctr" defTabSz="957263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Times New Roman" pitchFamily="18" charset="0"/>
          <a:ea typeface="ＭＳ Ｐゴシック" charset="-128"/>
        </a:defRPr>
      </a:lvl9pPr>
    </p:titleStyle>
    <p:bodyStyle>
      <a:lvl1pPr marL="358775" indent="-358775" algn="l" defTabSz="957263" rtl="0" fontAlgn="base">
        <a:spcBef>
          <a:spcPct val="20000"/>
        </a:spcBef>
        <a:spcAft>
          <a:spcPct val="0"/>
        </a:spcAft>
        <a:buChar char="•"/>
        <a:defRPr kumimoji="1" sz="34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defTabSz="957263" rtl="0" fontAlgn="base">
        <a:spcBef>
          <a:spcPct val="20000"/>
        </a:spcBef>
        <a:spcAft>
          <a:spcPct val="0"/>
        </a:spcAft>
        <a:buChar char="–"/>
        <a:defRPr kumimoji="1" sz="2900">
          <a:solidFill>
            <a:schemeClr val="tx1"/>
          </a:solidFill>
          <a:latin typeface="+mn-lt"/>
          <a:ea typeface="+mn-ea"/>
        </a:defRPr>
      </a:lvl2pPr>
      <a:lvl3pPr marL="1196975" indent="-239713" algn="l" defTabSz="957263" rtl="0" fontAlgn="base">
        <a:spcBef>
          <a:spcPct val="20000"/>
        </a:spcBef>
        <a:spcAft>
          <a:spcPct val="0"/>
        </a:spcAft>
        <a:buChar char="•"/>
        <a:defRPr kumimoji="1" sz="2500">
          <a:solidFill>
            <a:schemeClr val="tx1"/>
          </a:solidFill>
          <a:latin typeface="+mn-lt"/>
          <a:ea typeface="+mn-ea"/>
        </a:defRPr>
      </a:lvl3pPr>
      <a:lvl4pPr marL="1676400" indent="-239713" algn="l" defTabSz="957263" rtl="0" fontAlgn="base">
        <a:spcBef>
          <a:spcPct val="20000"/>
        </a:spcBef>
        <a:spcAft>
          <a:spcPct val="0"/>
        </a:spcAft>
        <a:buChar char="–"/>
        <a:defRPr kumimoji="1" sz="2100">
          <a:solidFill>
            <a:schemeClr val="tx1"/>
          </a:solidFill>
          <a:latin typeface="+mn-lt"/>
          <a:ea typeface="+mn-ea"/>
        </a:defRPr>
      </a:lvl4pPr>
      <a:lvl5pPr marL="2154238" indent="-238125" algn="l" defTabSz="957263" rtl="0" fontAlgn="base">
        <a:spcBef>
          <a:spcPct val="20000"/>
        </a:spcBef>
        <a:spcAft>
          <a:spcPct val="0"/>
        </a:spcAft>
        <a:buChar char="»"/>
        <a:defRPr kumimoji="1" sz="2100">
          <a:solidFill>
            <a:schemeClr val="tx1"/>
          </a:solidFill>
          <a:latin typeface="+mn-lt"/>
          <a:ea typeface="+mn-ea"/>
        </a:defRPr>
      </a:lvl5pPr>
      <a:lvl6pPr marL="2611438" indent="-238125" algn="l" defTabSz="957263" rtl="0" fontAlgn="base">
        <a:spcBef>
          <a:spcPct val="20000"/>
        </a:spcBef>
        <a:spcAft>
          <a:spcPct val="0"/>
        </a:spcAft>
        <a:buChar char="»"/>
        <a:defRPr kumimoji="1" sz="2100">
          <a:solidFill>
            <a:schemeClr val="tx1"/>
          </a:solidFill>
          <a:latin typeface="+mn-lt"/>
          <a:ea typeface="+mn-ea"/>
        </a:defRPr>
      </a:lvl6pPr>
      <a:lvl7pPr marL="3068638" indent="-238125" algn="l" defTabSz="957263" rtl="0" fontAlgn="base">
        <a:spcBef>
          <a:spcPct val="20000"/>
        </a:spcBef>
        <a:spcAft>
          <a:spcPct val="0"/>
        </a:spcAft>
        <a:buChar char="»"/>
        <a:defRPr kumimoji="1" sz="2100">
          <a:solidFill>
            <a:schemeClr val="tx1"/>
          </a:solidFill>
          <a:latin typeface="+mn-lt"/>
          <a:ea typeface="+mn-ea"/>
        </a:defRPr>
      </a:lvl7pPr>
      <a:lvl8pPr marL="3525838" indent="-238125" algn="l" defTabSz="957263" rtl="0" fontAlgn="base">
        <a:spcBef>
          <a:spcPct val="20000"/>
        </a:spcBef>
        <a:spcAft>
          <a:spcPct val="0"/>
        </a:spcAft>
        <a:buChar char="»"/>
        <a:defRPr kumimoji="1" sz="2100">
          <a:solidFill>
            <a:schemeClr val="tx1"/>
          </a:solidFill>
          <a:latin typeface="+mn-lt"/>
          <a:ea typeface="+mn-ea"/>
        </a:defRPr>
      </a:lvl8pPr>
      <a:lvl9pPr marL="3983038" indent="-238125" algn="l" defTabSz="957263" rtl="0" fontAlgn="base">
        <a:spcBef>
          <a:spcPct val="20000"/>
        </a:spcBef>
        <a:spcAft>
          <a:spcPct val="0"/>
        </a:spcAft>
        <a:buChar char="»"/>
        <a:defRPr kumimoji="1" sz="21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Freeform 1467"/>
          <p:cNvSpPr>
            <a:spLocks noChangeAspect="1" noEditPoints="1"/>
          </p:cNvSpPr>
          <p:nvPr/>
        </p:nvSpPr>
        <p:spPr bwMode="gray">
          <a:xfrm rot="5400000" flipH="1" flipV="1">
            <a:off x="3572685" y="7489282"/>
            <a:ext cx="253364" cy="212645"/>
          </a:xfrm>
          <a:custGeom>
            <a:avLst/>
            <a:gdLst>
              <a:gd name="T0" fmla="*/ 124 w 580"/>
              <a:gd name="T1" fmla="*/ 46 h 508"/>
              <a:gd name="T2" fmla="*/ 127 w 580"/>
              <a:gd name="T3" fmla="*/ 63 h 508"/>
              <a:gd name="T4" fmla="*/ 126 w 580"/>
              <a:gd name="T5" fmla="*/ 73 h 508"/>
              <a:gd name="T6" fmla="*/ 109 w 580"/>
              <a:gd name="T7" fmla="*/ 253 h 508"/>
              <a:gd name="T8" fmla="*/ 126 w 580"/>
              <a:gd name="T9" fmla="*/ 434 h 508"/>
              <a:gd name="T10" fmla="*/ 127 w 580"/>
              <a:gd name="T11" fmla="*/ 443 h 508"/>
              <a:gd name="T12" fmla="*/ 124 w 580"/>
              <a:gd name="T13" fmla="*/ 462 h 508"/>
              <a:gd name="T14" fmla="*/ 230 w 580"/>
              <a:gd name="T15" fmla="*/ 508 h 508"/>
              <a:gd name="T16" fmla="*/ 435 w 580"/>
              <a:gd name="T17" fmla="*/ 508 h 508"/>
              <a:gd name="T18" fmla="*/ 580 w 580"/>
              <a:gd name="T19" fmla="*/ 363 h 508"/>
              <a:gd name="T20" fmla="*/ 580 w 580"/>
              <a:gd name="T21" fmla="*/ 363 h 508"/>
              <a:gd name="T22" fmla="*/ 580 w 580"/>
              <a:gd name="T23" fmla="*/ 363 h 508"/>
              <a:gd name="T24" fmla="*/ 580 w 580"/>
              <a:gd name="T25" fmla="*/ 145 h 508"/>
              <a:gd name="T26" fmla="*/ 435 w 580"/>
              <a:gd name="T27" fmla="*/ 0 h 508"/>
              <a:gd name="T28" fmla="*/ 435 w 580"/>
              <a:gd name="T29" fmla="*/ 0 h 508"/>
              <a:gd name="T30" fmla="*/ 230 w 580"/>
              <a:gd name="T31" fmla="*/ 0 h 508"/>
              <a:gd name="T32" fmla="*/ 124 w 580"/>
              <a:gd name="T33" fmla="*/ 46 h 508"/>
              <a:gd name="T34" fmla="*/ 0 w 580"/>
              <a:gd name="T35" fmla="*/ 253 h 508"/>
              <a:gd name="T36" fmla="*/ 0 w 580"/>
              <a:gd name="T37" fmla="*/ 253 h 508"/>
              <a:gd name="T38" fmla="*/ 0 w 580"/>
              <a:gd name="T39" fmla="*/ 253 h 508"/>
              <a:gd name="T40" fmla="*/ 30 w 580"/>
              <a:gd name="T41" fmla="*/ 63 h 508"/>
              <a:gd name="T42" fmla="*/ 79 w 580"/>
              <a:gd name="T43" fmla="*/ 14 h 508"/>
              <a:gd name="T44" fmla="*/ 79 w 580"/>
              <a:gd name="T45" fmla="*/ 14 h 508"/>
              <a:gd name="T46" fmla="*/ 128 w 580"/>
              <a:gd name="T47" fmla="*/ 63 h 508"/>
              <a:gd name="T48" fmla="*/ 127 w 580"/>
              <a:gd name="T49" fmla="*/ 73 h 508"/>
              <a:gd name="T50" fmla="*/ 110 w 580"/>
              <a:gd name="T51" fmla="*/ 253 h 508"/>
              <a:gd name="T52" fmla="*/ 127 w 580"/>
              <a:gd name="T53" fmla="*/ 434 h 508"/>
              <a:gd name="T54" fmla="*/ 128 w 580"/>
              <a:gd name="T55" fmla="*/ 443 h 508"/>
              <a:gd name="T56" fmla="*/ 79 w 580"/>
              <a:gd name="T57" fmla="*/ 492 h 508"/>
              <a:gd name="T58" fmla="*/ 79 w 580"/>
              <a:gd name="T59" fmla="*/ 492 h 508"/>
              <a:gd name="T60" fmla="*/ 30 w 580"/>
              <a:gd name="T61" fmla="*/ 443 h 508"/>
              <a:gd name="T62" fmla="*/ 0 w 580"/>
              <a:gd name="T63" fmla="*/ 254 h 508"/>
              <a:gd name="T64" fmla="*/ 0 w 580"/>
              <a:gd name="T65" fmla="*/ 254 h 508"/>
              <a:gd name="T66" fmla="*/ 0 w 580"/>
              <a:gd name="T67" fmla="*/ 253 h 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80" h="508">
                <a:moveTo>
                  <a:pt x="124" y="46"/>
                </a:moveTo>
                <a:cubicBezTo>
                  <a:pt x="126" y="51"/>
                  <a:pt x="127" y="57"/>
                  <a:pt x="127" y="63"/>
                </a:cubicBezTo>
                <a:cubicBezTo>
                  <a:pt x="127" y="66"/>
                  <a:pt x="127" y="69"/>
                  <a:pt x="126" y="73"/>
                </a:cubicBezTo>
                <a:lnTo>
                  <a:pt x="109" y="253"/>
                </a:lnTo>
                <a:lnTo>
                  <a:pt x="126" y="434"/>
                </a:lnTo>
                <a:cubicBezTo>
                  <a:pt x="127" y="437"/>
                  <a:pt x="127" y="440"/>
                  <a:pt x="127" y="443"/>
                </a:cubicBezTo>
                <a:cubicBezTo>
                  <a:pt x="127" y="450"/>
                  <a:pt x="126" y="456"/>
                  <a:pt x="124" y="462"/>
                </a:cubicBezTo>
                <a:cubicBezTo>
                  <a:pt x="151" y="491"/>
                  <a:pt x="190" y="508"/>
                  <a:pt x="230" y="508"/>
                </a:cubicBezTo>
                <a:lnTo>
                  <a:pt x="435" y="508"/>
                </a:lnTo>
                <a:cubicBezTo>
                  <a:pt x="515" y="508"/>
                  <a:pt x="580" y="443"/>
                  <a:pt x="580" y="363"/>
                </a:cubicBezTo>
                <a:cubicBezTo>
                  <a:pt x="580" y="363"/>
                  <a:pt x="580" y="363"/>
                  <a:pt x="580" y="363"/>
                </a:cubicBezTo>
                <a:lnTo>
                  <a:pt x="580" y="363"/>
                </a:lnTo>
                <a:lnTo>
                  <a:pt x="580" y="145"/>
                </a:lnTo>
                <a:cubicBezTo>
                  <a:pt x="580" y="65"/>
                  <a:pt x="515" y="0"/>
                  <a:pt x="435" y="0"/>
                </a:cubicBezTo>
                <a:lnTo>
                  <a:pt x="435" y="0"/>
                </a:lnTo>
                <a:lnTo>
                  <a:pt x="230" y="0"/>
                </a:lnTo>
                <a:cubicBezTo>
                  <a:pt x="190" y="0"/>
                  <a:pt x="152" y="17"/>
                  <a:pt x="124" y="46"/>
                </a:cubicBezTo>
                <a:close/>
                <a:moveTo>
                  <a:pt x="0" y="253"/>
                </a:moveTo>
                <a:lnTo>
                  <a:pt x="0" y="253"/>
                </a:lnTo>
                <a:lnTo>
                  <a:pt x="0" y="253"/>
                </a:lnTo>
                <a:lnTo>
                  <a:pt x="30" y="63"/>
                </a:lnTo>
                <a:cubicBezTo>
                  <a:pt x="30" y="36"/>
                  <a:pt x="52" y="14"/>
                  <a:pt x="79" y="14"/>
                </a:cubicBezTo>
                <a:cubicBezTo>
                  <a:pt x="79" y="14"/>
                  <a:pt x="79" y="14"/>
                  <a:pt x="79" y="14"/>
                </a:cubicBezTo>
                <a:cubicBezTo>
                  <a:pt x="106" y="14"/>
                  <a:pt x="128" y="36"/>
                  <a:pt x="128" y="63"/>
                </a:cubicBezTo>
                <a:cubicBezTo>
                  <a:pt x="128" y="66"/>
                  <a:pt x="128" y="69"/>
                  <a:pt x="127" y="73"/>
                </a:cubicBezTo>
                <a:lnTo>
                  <a:pt x="110" y="253"/>
                </a:lnTo>
                <a:lnTo>
                  <a:pt x="127" y="434"/>
                </a:lnTo>
                <a:cubicBezTo>
                  <a:pt x="128" y="437"/>
                  <a:pt x="128" y="440"/>
                  <a:pt x="128" y="443"/>
                </a:cubicBezTo>
                <a:cubicBezTo>
                  <a:pt x="128" y="470"/>
                  <a:pt x="106" y="492"/>
                  <a:pt x="79" y="492"/>
                </a:cubicBezTo>
                <a:cubicBezTo>
                  <a:pt x="79" y="492"/>
                  <a:pt x="79" y="492"/>
                  <a:pt x="79" y="492"/>
                </a:cubicBezTo>
                <a:cubicBezTo>
                  <a:pt x="52" y="492"/>
                  <a:pt x="30" y="470"/>
                  <a:pt x="30" y="443"/>
                </a:cubicBezTo>
                <a:lnTo>
                  <a:pt x="0" y="254"/>
                </a:lnTo>
                <a:lnTo>
                  <a:pt x="0" y="254"/>
                </a:lnTo>
                <a:lnTo>
                  <a:pt x="0" y="253"/>
                </a:lnTo>
                <a:close/>
              </a:path>
            </a:pathLst>
          </a:custGeom>
          <a:solidFill>
            <a:srgbClr val="FFFFFF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188" name="Freeform 1467"/>
          <p:cNvSpPr>
            <a:spLocks noChangeAspect="1" noEditPoints="1"/>
          </p:cNvSpPr>
          <p:nvPr/>
        </p:nvSpPr>
        <p:spPr bwMode="gray">
          <a:xfrm rot="5400000" flipH="1" flipV="1">
            <a:off x="2943797" y="7453633"/>
            <a:ext cx="253364" cy="245843"/>
          </a:xfrm>
          <a:custGeom>
            <a:avLst/>
            <a:gdLst>
              <a:gd name="T0" fmla="*/ 124 w 580"/>
              <a:gd name="T1" fmla="*/ 46 h 508"/>
              <a:gd name="T2" fmla="*/ 127 w 580"/>
              <a:gd name="T3" fmla="*/ 63 h 508"/>
              <a:gd name="T4" fmla="*/ 126 w 580"/>
              <a:gd name="T5" fmla="*/ 73 h 508"/>
              <a:gd name="T6" fmla="*/ 109 w 580"/>
              <a:gd name="T7" fmla="*/ 253 h 508"/>
              <a:gd name="T8" fmla="*/ 126 w 580"/>
              <a:gd name="T9" fmla="*/ 434 h 508"/>
              <a:gd name="T10" fmla="*/ 127 w 580"/>
              <a:gd name="T11" fmla="*/ 443 h 508"/>
              <a:gd name="T12" fmla="*/ 124 w 580"/>
              <a:gd name="T13" fmla="*/ 462 h 508"/>
              <a:gd name="T14" fmla="*/ 230 w 580"/>
              <a:gd name="T15" fmla="*/ 508 h 508"/>
              <a:gd name="T16" fmla="*/ 435 w 580"/>
              <a:gd name="T17" fmla="*/ 508 h 508"/>
              <a:gd name="T18" fmla="*/ 580 w 580"/>
              <a:gd name="T19" fmla="*/ 363 h 508"/>
              <a:gd name="T20" fmla="*/ 580 w 580"/>
              <a:gd name="T21" fmla="*/ 363 h 508"/>
              <a:gd name="T22" fmla="*/ 580 w 580"/>
              <a:gd name="T23" fmla="*/ 363 h 508"/>
              <a:gd name="T24" fmla="*/ 580 w 580"/>
              <a:gd name="T25" fmla="*/ 145 h 508"/>
              <a:gd name="T26" fmla="*/ 435 w 580"/>
              <a:gd name="T27" fmla="*/ 0 h 508"/>
              <a:gd name="T28" fmla="*/ 435 w 580"/>
              <a:gd name="T29" fmla="*/ 0 h 508"/>
              <a:gd name="T30" fmla="*/ 230 w 580"/>
              <a:gd name="T31" fmla="*/ 0 h 508"/>
              <a:gd name="T32" fmla="*/ 124 w 580"/>
              <a:gd name="T33" fmla="*/ 46 h 508"/>
              <a:gd name="T34" fmla="*/ 0 w 580"/>
              <a:gd name="T35" fmla="*/ 253 h 508"/>
              <a:gd name="T36" fmla="*/ 0 w 580"/>
              <a:gd name="T37" fmla="*/ 253 h 508"/>
              <a:gd name="T38" fmla="*/ 0 w 580"/>
              <a:gd name="T39" fmla="*/ 253 h 508"/>
              <a:gd name="T40" fmla="*/ 30 w 580"/>
              <a:gd name="T41" fmla="*/ 63 h 508"/>
              <a:gd name="T42" fmla="*/ 79 w 580"/>
              <a:gd name="T43" fmla="*/ 14 h 508"/>
              <a:gd name="T44" fmla="*/ 79 w 580"/>
              <a:gd name="T45" fmla="*/ 14 h 508"/>
              <a:gd name="T46" fmla="*/ 128 w 580"/>
              <a:gd name="T47" fmla="*/ 63 h 508"/>
              <a:gd name="T48" fmla="*/ 127 w 580"/>
              <a:gd name="T49" fmla="*/ 73 h 508"/>
              <a:gd name="T50" fmla="*/ 110 w 580"/>
              <a:gd name="T51" fmla="*/ 253 h 508"/>
              <a:gd name="T52" fmla="*/ 127 w 580"/>
              <a:gd name="T53" fmla="*/ 434 h 508"/>
              <a:gd name="T54" fmla="*/ 128 w 580"/>
              <a:gd name="T55" fmla="*/ 443 h 508"/>
              <a:gd name="T56" fmla="*/ 79 w 580"/>
              <a:gd name="T57" fmla="*/ 492 h 508"/>
              <a:gd name="T58" fmla="*/ 79 w 580"/>
              <a:gd name="T59" fmla="*/ 492 h 508"/>
              <a:gd name="T60" fmla="*/ 30 w 580"/>
              <a:gd name="T61" fmla="*/ 443 h 508"/>
              <a:gd name="T62" fmla="*/ 0 w 580"/>
              <a:gd name="T63" fmla="*/ 254 h 508"/>
              <a:gd name="T64" fmla="*/ 0 w 580"/>
              <a:gd name="T65" fmla="*/ 254 h 508"/>
              <a:gd name="T66" fmla="*/ 0 w 580"/>
              <a:gd name="T67" fmla="*/ 253 h 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80" h="508">
                <a:moveTo>
                  <a:pt x="124" y="46"/>
                </a:moveTo>
                <a:cubicBezTo>
                  <a:pt x="126" y="51"/>
                  <a:pt x="127" y="57"/>
                  <a:pt x="127" y="63"/>
                </a:cubicBezTo>
                <a:cubicBezTo>
                  <a:pt x="127" y="66"/>
                  <a:pt x="127" y="69"/>
                  <a:pt x="126" y="73"/>
                </a:cubicBezTo>
                <a:lnTo>
                  <a:pt x="109" y="253"/>
                </a:lnTo>
                <a:lnTo>
                  <a:pt x="126" y="434"/>
                </a:lnTo>
                <a:cubicBezTo>
                  <a:pt x="127" y="437"/>
                  <a:pt x="127" y="440"/>
                  <a:pt x="127" y="443"/>
                </a:cubicBezTo>
                <a:cubicBezTo>
                  <a:pt x="127" y="450"/>
                  <a:pt x="126" y="456"/>
                  <a:pt x="124" y="462"/>
                </a:cubicBezTo>
                <a:cubicBezTo>
                  <a:pt x="151" y="491"/>
                  <a:pt x="190" y="508"/>
                  <a:pt x="230" y="508"/>
                </a:cubicBezTo>
                <a:lnTo>
                  <a:pt x="435" y="508"/>
                </a:lnTo>
                <a:cubicBezTo>
                  <a:pt x="515" y="508"/>
                  <a:pt x="580" y="443"/>
                  <a:pt x="580" y="363"/>
                </a:cubicBezTo>
                <a:cubicBezTo>
                  <a:pt x="580" y="363"/>
                  <a:pt x="580" y="363"/>
                  <a:pt x="580" y="363"/>
                </a:cubicBezTo>
                <a:lnTo>
                  <a:pt x="580" y="363"/>
                </a:lnTo>
                <a:lnTo>
                  <a:pt x="580" y="145"/>
                </a:lnTo>
                <a:cubicBezTo>
                  <a:pt x="580" y="65"/>
                  <a:pt x="515" y="0"/>
                  <a:pt x="435" y="0"/>
                </a:cubicBezTo>
                <a:lnTo>
                  <a:pt x="435" y="0"/>
                </a:lnTo>
                <a:lnTo>
                  <a:pt x="230" y="0"/>
                </a:lnTo>
                <a:cubicBezTo>
                  <a:pt x="190" y="0"/>
                  <a:pt x="152" y="17"/>
                  <a:pt x="124" y="46"/>
                </a:cubicBezTo>
                <a:close/>
                <a:moveTo>
                  <a:pt x="0" y="253"/>
                </a:moveTo>
                <a:lnTo>
                  <a:pt x="0" y="253"/>
                </a:lnTo>
                <a:lnTo>
                  <a:pt x="0" y="253"/>
                </a:lnTo>
                <a:lnTo>
                  <a:pt x="30" y="63"/>
                </a:lnTo>
                <a:cubicBezTo>
                  <a:pt x="30" y="36"/>
                  <a:pt x="52" y="14"/>
                  <a:pt x="79" y="14"/>
                </a:cubicBezTo>
                <a:cubicBezTo>
                  <a:pt x="79" y="14"/>
                  <a:pt x="79" y="14"/>
                  <a:pt x="79" y="14"/>
                </a:cubicBezTo>
                <a:cubicBezTo>
                  <a:pt x="106" y="14"/>
                  <a:pt x="128" y="36"/>
                  <a:pt x="128" y="63"/>
                </a:cubicBezTo>
                <a:cubicBezTo>
                  <a:pt x="128" y="66"/>
                  <a:pt x="128" y="69"/>
                  <a:pt x="127" y="73"/>
                </a:cubicBezTo>
                <a:lnTo>
                  <a:pt x="110" y="253"/>
                </a:lnTo>
                <a:lnTo>
                  <a:pt x="127" y="434"/>
                </a:lnTo>
                <a:cubicBezTo>
                  <a:pt x="128" y="437"/>
                  <a:pt x="128" y="440"/>
                  <a:pt x="128" y="443"/>
                </a:cubicBezTo>
                <a:cubicBezTo>
                  <a:pt x="128" y="470"/>
                  <a:pt x="106" y="492"/>
                  <a:pt x="79" y="492"/>
                </a:cubicBezTo>
                <a:cubicBezTo>
                  <a:pt x="79" y="492"/>
                  <a:pt x="79" y="492"/>
                  <a:pt x="79" y="492"/>
                </a:cubicBezTo>
                <a:cubicBezTo>
                  <a:pt x="52" y="492"/>
                  <a:pt x="30" y="470"/>
                  <a:pt x="30" y="443"/>
                </a:cubicBezTo>
                <a:lnTo>
                  <a:pt x="0" y="254"/>
                </a:lnTo>
                <a:lnTo>
                  <a:pt x="0" y="254"/>
                </a:lnTo>
                <a:lnTo>
                  <a:pt x="0" y="253"/>
                </a:lnTo>
                <a:close/>
              </a:path>
            </a:pathLst>
          </a:custGeom>
          <a:solidFill>
            <a:srgbClr val="FFFFFF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88" name="Freeform 1467"/>
          <p:cNvSpPr>
            <a:spLocks noChangeAspect="1" noEditPoints="1"/>
          </p:cNvSpPr>
          <p:nvPr/>
        </p:nvSpPr>
        <p:spPr bwMode="gray">
          <a:xfrm rot="16200000" flipH="1" flipV="1">
            <a:off x="3521222" y="2153768"/>
            <a:ext cx="253364" cy="212645"/>
          </a:xfrm>
          <a:custGeom>
            <a:avLst/>
            <a:gdLst>
              <a:gd name="T0" fmla="*/ 124 w 580"/>
              <a:gd name="T1" fmla="*/ 46 h 508"/>
              <a:gd name="T2" fmla="*/ 127 w 580"/>
              <a:gd name="T3" fmla="*/ 63 h 508"/>
              <a:gd name="T4" fmla="*/ 126 w 580"/>
              <a:gd name="T5" fmla="*/ 73 h 508"/>
              <a:gd name="T6" fmla="*/ 109 w 580"/>
              <a:gd name="T7" fmla="*/ 253 h 508"/>
              <a:gd name="T8" fmla="*/ 126 w 580"/>
              <a:gd name="T9" fmla="*/ 434 h 508"/>
              <a:gd name="T10" fmla="*/ 127 w 580"/>
              <a:gd name="T11" fmla="*/ 443 h 508"/>
              <a:gd name="T12" fmla="*/ 124 w 580"/>
              <a:gd name="T13" fmla="*/ 462 h 508"/>
              <a:gd name="T14" fmla="*/ 230 w 580"/>
              <a:gd name="T15" fmla="*/ 508 h 508"/>
              <a:gd name="T16" fmla="*/ 435 w 580"/>
              <a:gd name="T17" fmla="*/ 508 h 508"/>
              <a:gd name="T18" fmla="*/ 580 w 580"/>
              <a:gd name="T19" fmla="*/ 363 h 508"/>
              <a:gd name="T20" fmla="*/ 580 w 580"/>
              <a:gd name="T21" fmla="*/ 363 h 508"/>
              <a:gd name="T22" fmla="*/ 580 w 580"/>
              <a:gd name="T23" fmla="*/ 363 h 508"/>
              <a:gd name="T24" fmla="*/ 580 w 580"/>
              <a:gd name="T25" fmla="*/ 145 h 508"/>
              <a:gd name="T26" fmla="*/ 435 w 580"/>
              <a:gd name="T27" fmla="*/ 0 h 508"/>
              <a:gd name="T28" fmla="*/ 435 w 580"/>
              <a:gd name="T29" fmla="*/ 0 h 508"/>
              <a:gd name="T30" fmla="*/ 230 w 580"/>
              <a:gd name="T31" fmla="*/ 0 h 508"/>
              <a:gd name="T32" fmla="*/ 124 w 580"/>
              <a:gd name="T33" fmla="*/ 46 h 508"/>
              <a:gd name="T34" fmla="*/ 0 w 580"/>
              <a:gd name="T35" fmla="*/ 253 h 508"/>
              <a:gd name="T36" fmla="*/ 0 w 580"/>
              <a:gd name="T37" fmla="*/ 253 h 508"/>
              <a:gd name="T38" fmla="*/ 0 w 580"/>
              <a:gd name="T39" fmla="*/ 253 h 508"/>
              <a:gd name="T40" fmla="*/ 30 w 580"/>
              <a:gd name="T41" fmla="*/ 63 h 508"/>
              <a:gd name="T42" fmla="*/ 79 w 580"/>
              <a:gd name="T43" fmla="*/ 14 h 508"/>
              <a:gd name="T44" fmla="*/ 79 w 580"/>
              <a:gd name="T45" fmla="*/ 14 h 508"/>
              <a:gd name="T46" fmla="*/ 128 w 580"/>
              <a:gd name="T47" fmla="*/ 63 h 508"/>
              <a:gd name="T48" fmla="*/ 127 w 580"/>
              <a:gd name="T49" fmla="*/ 73 h 508"/>
              <a:gd name="T50" fmla="*/ 110 w 580"/>
              <a:gd name="T51" fmla="*/ 253 h 508"/>
              <a:gd name="T52" fmla="*/ 127 w 580"/>
              <a:gd name="T53" fmla="*/ 434 h 508"/>
              <a:gd name="T54" fmla="*/ 128 w 580"/>
              <a:gd name="T55" fmla="*/ 443 h 508"/>
              <a:gd name="T56" fmla="*/ 79 w 580"/>
              <a:gd name="T57" fmla="*/ 492 h 508"/>
              <a:gd name="T58" fmla="*/ 79 w 580"/>
              <a:gd name="T59" fmla="*/ 492 h 508"/>
              <a:gd name="T60" fmla="*/ 30 w 580"/>
              <a:gd name="T61" fmla="*/ 443 h 508"/>
              <a:gd name="T62" fmla="*/ 0 w 580"/>
              <a:gd name="T63" fmla="*/ 254 h 508"/>
              <a:gd name="T64" fmla="*/ 0 w 580"/>
              <a:gd name="T65" fmla="*/ 254 h 508"/>
              <a:gd name="T66" fmla="*/ 0 w 580"/>
              <a:gd name="T67" fmla="*/ 253 h 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80" h="508">
                <a:moveTo>
                  <a:pt x="124" y="46"/>
                </a:moveTo>
                <a:cubicBezTo>
                  <a:pt x="126" y="51"/>
                  <a:pt x="127" y="57"/>
                  <a:pt x="127" y="63"/>
                </a:cubicBezTo>
                <a:cubicBezTo>
                  <a:pt x="127" y="66"/>
                  <a:pt x="127" y="69"/>
                  <a:pt x="126" y="73"/>
                </a:cubicBezTo>
                <a:lnTo>
                  <a:pt x="109" y="253"/>
                </a:lnTo>
                <a:lnTo>
                  <a:pt x="126" y="434"/>
                </a:lnTo>
                <a:cubicBezTo>
                  <a:pt x="127" y="437"/>
                  <a:pt x="127" y="440"/>
                  <a:pt x="127" y="443"/>
                </a:cubicBezTo>
                <a:cubicBezTo>
                  <a:pt x="127" y="450"/>
                  <a:pt x="126" y="456"/>
                  <a:pt x="124" y="462"/>
                </a:cubicBezTo>
                <a:cubicBezTo>
                  <a:pt x="151" y="491"/>
                  <a:pt x="190" y="508"/>
                  <a:pt x="230" y="508"/>
                </a:cubicBezTo>
                <a:lnTo>
                  <a:pt x="435" y="508"/>
                </a:lnTo>
                <a:cubicBezTo>
                  <a:pt x="515" y="508"/>
                  <a:pt x="580" y="443"/>
                  <a:pt x="580" y="363"/>
                </a:cubicBezTo>
                <a:cubicBezTo>
                  <a:pt x="580" y="363"/>
                  <a:pt x="580" y="363"/>
                  <a:pt x="580" y="363"/>
                </a:cubicBezTo>
                <a:lnTo>
                  <a:pt x="580" y="363"/>
                </a:lnTo>
                <a:lnTo>
                  <a:pt x="580" y="145"/>
                </a:lnTo>
                <a:cubicBezTo>
                  <a:pt x="580" y="65"/>
                  <a:pt x="515" y="0"/>
                  <a:pt x="435" y="0"/>
                </a:cubicBezTo>
                <a:lnTo>
                  <a:pt x="435" y="0"/>
                </a:lnTo>
                <a:lnTo>
                  <a:pt x="230" y="0"/>
                </a:lnTo>
                <a:cubicBezTo>
                  <a:pt x="190" y="0"/>
                  <a:pt x="152" y="17"/>
                  <a:pt x="124" y="46"/>
                </a:cubicBezTo>
                <a:close/>
                <a:moveTo>
                  <a:pt x="0" y="253"/>
                </a:moveTo>
                <a:lnTo>
                  <a:pt x="0" y="253"/>
                </a:lnTo>
                <a:lnTo>
                  <a:pt x="0" y="253"/>
                </a:lnTo>
                <a:lnTo>
                  <a:pt x="30" y="63"/>
                </a:lnTo>
                <a:cubicBezTo>
                  <a:pt x="30" y="36"/>
                  <a:pt x="52" y="14"/>
                  <a:pt x="79" y="14"/>
                </a:cubicBezTo>
                <a:cubicBezTo>
                  <a:pt x="79" y="14"/>
                  <a:pt x="79" y="14"/>
                  <a:pt x="79" y="14"/>
                </a:cubicBezTo>
                <a:cubicBezTo>
                  <a:pt x="106" y="14"/>
                  <a:pt x="128" y="36"/>
                  <a:pt x="128" y="63"/>
                </a:cubicBezTo>
                <a:cubicBezTo>
                  <a:pt x="128" y="66"/>
                  <a:pt x="128" y="69"/>
                  <a:pt x="127" y="73"/>
                </a:cubicBezTo>
                <a:lnTo>
                  <a:pt x="110" y="253"/>
                </a:lnTo>
                <a:lnTo>
                  <a:pt x="127" y="434"/>
                </a:lnTo>
                <a:cubicBezTo>
                  <a:pt x="128" y="437"/>
                  <a:pt x="128" y="440"/>
                  <a:pt x="128" y="443"/>
                </a:cubicBezTo>
                <a:cubicBezTo>
                  <a:pt x="128" y="470"/>
                  <a:pt x="106" y="492"/>
                  <a:pt x="79" y="492"/>
                </a:cubicBezTo>
                <a:cubicBezTo>
                  <a:pt x="79" y="492"/>
                  <a:pt x="79" y="492"/>
                  <a:pt x="79" y="492"/>
                </a:cubicBezTo>
                <a:cubicBezTo>
                  <a:pt x="52" y="492"/>
                  <a:pt x="30" y="470"/>
                  <a:pt x="30" y="443"/>
                </a:cubicBezTo>
                <a:lnTo>
                  <a:pt x="0" y="254"/>
                </a:lnTo>
                <a:lnTo>
                  <a:pt x="0" y="254"/>
                </a:lnTo>
                <a:lnTo>
                  <a:pt x="0" y="253"/>
                </a:lnTo>
                <a:close/>
              </a:path>
            </a:pathLst>
          </a:custGeom>
          <a:solidFill>
            <a:srgbClr val="FFFFFF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90" name="Freeform 1467"/>
          <p:cNvSpPr>
            <a:spLocks noChangeAspect="1" noEditPoints="1"/>
          </p:cNvSpPr>
          <p:nvPr/>
        </p:nvSpPr>
        <p:spPr bwMode="gray">
          <a:xfrm rot="16200000" flipH="1" flipV="1">
            <a:off x="2998971" y="2153768"/>
            <a:ext cx="253364" cy="212645"/>
          </a:xfrm>
          <a:custGeom>
            <a:avLst/>
            <a:gdLst>
              <a:gd name="T0" fmla="*/ 124 w 580"/>
              <a:gd name="T1" fmla="*/ 46 h 508"/>
              <a:gd name="T2" fmla="*/ 127 w 580"/>
              <a:gd name="T3" fmla="*/ 63 h 508"/>
              <a:gd name="T4" fmla="*/ 126 w 580"/>
              <a:gd name="T5" fmla="*/ 73 h 508"/>
              <a:gd name="T6" fmla="*/ 109 w 580"/>
              <a:gd name="T7" fmla="*/ 253 h 508"/>
              <a:gd name="T8" fmla="*/ 126 w 580"/>
              <a:gd name="T9" fmla="*/ 434 h 508"/>
              <a:gd name="T10" fmla="*/ 127 w 580"/>
              <a:gd name="T11" fmla="*/ 443 h 508"/>
              <a:gd name="T12" fmla="*/ 124 w 580"/>
              <a:gd name="T13" fmla="*/ 462 h 508"/>
              <a:gd name="T14" fmla="*/ 230 w 580"/>
              <a:gd name="T15" fmla="*/ 508 h 508"/>
              <a:gd name="T16" fmla="*/ 435 w 580"/>
              <a:gd name="T17" fmla="*/ 508 h 508"/>
              <a:gd name="T18" fmla="*/ 580 w 580"/>
              <a:gd name="T19" fmla="*/ 363 h 508"/>
              <a:gd name="T20" fmla="*/ 580 w 580"/>
              <a:gd name="T21" fmla="*/ 363 h 508"/>
              <a:gd name="T22" fmla="*/ 580 w 580"/>
              <a:gd name="T23" fmla="*/ 363 h 508"/>
              <a:gd name="T24" fmla="*/ 580 w 580"/>
              <a:gd name="T25" fmla="*/ 145 h 508"/>
              <a:gd name="T26" fmla="*/ 435 w 580"/>
              <a:gd name="T27" fmla="*/ 0 h 508"/>
              <a:gd name="T28" fmla="*/ 435 w 580"/>
              <a:gd name="T29" fmla="*/ 0 h 508"/>
              <a:gd name="T30" fmla="*/ 230 w 580"/>
              <a:gd name="T31" fmla="*/ 0 h 508"/>
              <a:gd name="T32" fmla="*/ 124 w 580"/>
              <a:gd name="T33" fmla="*/ 46 h 508"/>
              <a:gd name="T34" fmla="*/ 0 w 580"/>
              <a:gd name="T35" fmla="*/ 253 h 508"/>
              <a:gd name="T36" fmla="*/ 0 w 580"/>
              <a:gd name="T37" fmla="*/ 253 h 508"/>
              <a:gd name="T38" fmla="*/ 0 w 580"/>
              <a:gd name="T39" fmla="*/ 253 h 508"/>
              <a:gd name="T40" fmla="*/ 30 w 580"/>
              <a:gd name="T41" fmla="*/ 63 h 508"/>
              <a:gd name="T42" fmla="*/ 79 w 580"/>
              <a:gd name="T43" fmla="*/ 14 h 508"/>
              <a:gd name="T44" fmla="*/ 79 w 580"/>
              <a:gd name="T45" fmla="*/ 14 h 508"/>
              <a:gd name="T46" fmla="*/ 128 w 580"/>
              <a:gd name="T47" fmla="*/ 63 h 508"/>
              <a:gd name="T48" fmla="*/ 127 w 580"/>
              <a:gd name="T49" fmla="*/ 73 h 508"/>
              <a:gd name="T50" fmla="*/ 110 w 580"/>
              <a:gd name="T51" fmla="*/ 253 h 508"/>
              <a:gd name="T52" fmla="*/ 127 w 580"/>
              <a:gd name="T53" fmla="*/ 434 h 508"/>
              <a:gd name="T54" fmla="*/ 128 w 580"/>
              <a:gd name="T55" fmla="*/ 443 h 508"/>
              <a:gd name="T56" fmla="*/ 79 w 580"/>
              <a:gd name="T57" fmla="*/ 492 h 508"/>
              <a:gd name="T58" fmla="*/ 79 w 580"/>
              <a:gd name="T59" fmla="*/ 492 h 508"/>
              <a:gd name="T60" fmla="*/ 30 w 580"/>
              <a:gd name="T61" fmla="*/ 443 h 508"/>
              <a:gd name="T62" fmla="*/ 0 w 580"/>
              <a:gd name="T63" fmla="*/ 254 h 508"/>
              <a:gd name="T64" fmla="*/ 0 w 580"/>
              <a:gd name="T65" fmla="*/ 254 h 508"/>
              <a:gd name="T66" fmla="*/ 0 w 580"/>
              <a:gd name="T67" fmla="*/ 253 h 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80" h="508">
                <a:moveTo>
                  <a:pt x="124" y="46"/>
                </a:moveTo>
                <a:cubicBezTo>
                  <a:pt x="126" y="51"/>
                  <a:pt x="127" y="57"/>
                  <a:pt x="127" y="63"/>
                </a:cubicBezTo>
                <a:cubicBezTo>
                  <a:pt x="127" y="66"/>
                  <a:pt x="127" y="69"/>
                  <a:pt x="126" y="73"/>
                </a:cubicBezTo>
                <a:lnTo>
                  <a:pt x="109" y="253"/>
                </a:lnTo>
                <a:lnTo>
                  <a:pt x="126" y="434"/>
                </a:lnTo>
                <a:cubicBezTo>
                  <a:pt x="127" y="437"/>
                  <a:pt x="127" y="440"/>
                  <a:pt x="127" y="443"/>
                </a:cubicBezTo>
                <a:cubicBezTo>
                  <a:pt x="127" y="450"/>
                  <a:pt x="126" y="456"/>
                  <a:pt x="124" y="462"/>
                </a:cubicBezTo>
                <a:cubicBezTo>
                  <a:pt x="151" y="491"/>
                  <a:pt x="190" y="508"/>
                  <a:pt x="230" y="508"/>
                </a:cubicBezTo>
                <a:lnTo>
                  <a:pt x="435" y="508"/>
                </a:lnTo>
                <a:cubicBezTo>
                  <a:pt x="515" y="508"/>
                  <a:pt x="580" y="443"/>
                  <a:pt x="580" y="363"/>
                </a:cubicBezTo>
                <a:cubicBezTo>
                  <a:pt x="580" y="363"/>
                  <a:pt x="580" y="363"/>
                  <a:pt x="580" y="363"/>
                </a:cubicBezTo>
                <a:lnTo>
                  <a:pt x="580" y="363"/>
                </a:lnTo>
                <a:lnTo>
                  <a:pt x="580" y="145"/>
                </a:lnTo>
                <a:cubicBezTo>
                  <a:pt x="580" y="65"/>
                  <a:pt x="515" y="0"/>
                  <a:pt x="435" y="0"/>
                </a:cubicBezTo>
                <a:lnTo>
                  <a:pt x="435" y="0"/>
                </a:lnTo>
                <a:lnTo>
                  <a:pt x="230" y="0"/>
                </a:lnTo>
                <a:cubicBezTo>
                  <a:pt x="190" y="0"/>
                  <a:pt x="152" y="17"/>
                  <a:pt x="124" y="46"/>
                </a:cubicBezTo>
                <a:close/>
                <a:moveTo>
                  <a:pt x="0" y="253"/>
                </a:moveTo>
                <a:lnTo>
                  <a:pt x="0" y="253"/>
                </a:lnTo>
                <a:lnTo>
                  <a:pt x="0" y="253"/>
                </a:lnTo>
                <a:lnTo>
                  <a:pt x="30" y="63"/>
                </a:lnTo>
                <a:cubicBezTo>
                  <a:pt x="30" y="36"/>
                  <a:pt x="52" y="14"/>
                  <a:pt x="79" y="14"/>
                </a:cubicBezTo>
                <a:cubicBezTo>
                  <a:pt x="79" y="14"/>
                  <a:pt x="79" y="14"/>
                  <a:pt x="79" y="14"/>
                </a:cubicBezTo>
                <a:cubicBezTo>
                  <a:pt x="106" y="14"/>
                  <a:pt x="128" y="36"/>
                  <a:pt x="128" y="63"/>
                </a:cubicBezTo>
                <a:cubicBezTo>
                  <a:pt x="128" y="66"/>
                  <a:pt x="128" y="69"/>
                  <a:pt x="127" y="73"/>
                </a:cubicBezTo>
                <a:lnTo>
                  <a:pt x="110" y="253"/>
                </a:lnTo>
                <a:lnTo>
                  <a:pt x="127" y="434"/>
                </a:lnTo>
                <a:cubicBezTo>
                  <a:pt x="128" y="437"/>
                  <a:pt x="128" y="440"/>
                  <a:pt x="128" y="443"/>
                </a:cubicBezTo>
                <a:cubicBezTo>
                  <a:pt x="128" y="470"/>
                  <a:pt x="106" y="492"/>
                  <a:pt x="79" y="492"/>
                </a:cubicBezTo>
                <a:cubicBezTo>
                  <a:pt x="79" y="492"/>
                  <a:pt x="79" y="492"/>
                  <a:pt x="79" y="492"/>
                </a:cubicBezTo>
                <a:cubicBezTo>
                  <a:pt x="52" y="492"/>
                  <a:pt x="30" y="470"/>
                  <a:pt x="30" y="443"/>
                </a:cubicBezTo>
                <a:lnTo>
                  <a:pt x="0" y="254"/>
                </a:lnTo>
                <a:lnTo>
                  <a:pt x="0" y="254"/>
                </a:lnTo>
                <a:lnTo>
                  <a:pt x="0" y="253"/>
                </a:lnTo>
                <a:close/>
              </a:path>
            </a:pathLst>
          </a:custGeom>
          <a:solidFill>
            <a:srgbClr val="FFFFFF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79" name="Freeform 1467"/>
          <p:cNvSpPr>
            <a:spLocks noChangeAspect="1" noEditPoints="1"/>
          </p:cNvSpPr>
          <p:nvPr/>
        </p:nvSpPr>
        <p:spPr bwMode="gray">
          <a:xfrm rot="10800000" flipH="1">
            <a:off x="2465298" y="3439811"/>
            <a:ext cx="253364" cy="212645"/>
          </a:xfrm>
          <a:custGeom>
            <a:avLst/>
            <a:gdLst>
              <a:gd name="T0" fmla="*/ 124 w 580"/>
              <a:gd name="T1" fmla="*/ 46 h 508"/>
              <a:gd name="T2" fmla="*/ 127 w 580"/>
              <a:gd name="T3" fmla="*/ 63 h 508"/>
              <a:gd name="T4" fmla="*/ 126 w 580"/>
              <a:gd name="T5" fmla="*/ 73 h 508"/>
              <a:gd name="T6" fmla="*/ 109 w 580"/>
              <a:gd name="T7" fmla="*/ 253 h 508"/>
              <a:gd name="T8" fmla="*/ 126 w 580"/>
              <a:gd name="T9" fmla="*/ 434 h 508"/>
              <a:gd name="T10" fmla="*/ 127 w 580"/>
              <a:gd name="T11" fmla="*/ 443 h 508"/>
              <a:gd name="T12" fmla="*/ 124 w 580"/>
              <a:gd name="T13" fmla="*/ 462 h 508"/>
              <a:gd name="T14" fmla="*/ 230 w 580"/>
              <a:gd name="T15" fmla="*/ 508 h 508"/>
              <a:gd name="T16" fmla="*/ 435 w 580"/>
              <a:gd name="T17" fmla="*/ 508 h 508"/>
              <a:gd name="T18" fmla="*/ 580 w 580"/>
              <a:gd name="T19" fmla="*/ 363 h 508"/>
              <a:gd name="T20" fmla="*/ 580 w 580"/>
              <a:gd name="T21" fmla="*/ 363 h 508"/>
              <a:gd name="T22" fmla="*/ 580 w 580"/>
              <a:gd name="T23" fmla="*/ 363 h 508"/>
              <a:gd name="T24" fmla="*/ 580 w 580"/>
              <a:gd name="T25" fmla="*/ 145 h 508"/>
              <a:gd name="T26" fmla="*/ 435 w 580"/>
              <a:gd name="T27" fmla="*/ 0 h 508"/>
              <a:gd name="T28" fmla="*/ 435 w 580"/>
              <a:gd name="T29" fmla="*/ 0 h 508"/>
              <a:gd name="T30" fmla="*/ 230 w 580"/>
              <a:gd name="T31" fmla="*/ 0 h 508"/>
              <a:gd name="T32" fmla="*/ 124 w 580"/>
              <a:gd name="T33" fmla="*/ 46 h 508"/>
              <a:gd name="T34" fmla="*/ 0 w 580"/>
              <a:gd name="T35" fmla="*/ 253 h 508"/>
              <a:gd name="T36" fmla="*/ 0 w 580"/>
              <a:gd name="T37" fmla="*/ 253 h 508"/>
              <a:gd name="T38" fmla="*/ 0 w 580"/>
              <a:gd name="T39" fmla="*/ 253 h 508"/>
              <a:gd name="T40" fmla="*/ 30 w 580"/>
              <a:gd name="T41" fmla="*/ 63 h 508"/>
              <a:gd name="T42" fmla="*/ 79 w 580"/>
              <a:gd name="T43" fmla="*/ 14 h 508"/>
              <a:gd name="T44" fmla="*/ 79 w 580"/>
              <a:gd name="T45" fmla="*/ 14 h 508"/>
              <a:gd name="T46" fmla="*/ 128 w 580"/>
              <a:gd name="T47" fmla="*/ 63 h 508"/>
              <a:gd name="T48" fmla="*/ 127 w 580"/>
              <a:gd name="T49" fmla="*/ 73 h 508"/>
              <a:gd name="T50" fmla="*/ 110 w 580"/>
              <a:gd name="T51" fmla="*/ 253 h 508"/>
              <a:gd name="T52" fmla="*/ 127 w 580"/>
              <a:gd name="T53" fmla="*/ 434 h 508"/>
              <a:gd name="T54" fmla="*/ 128 w 580"/>
              <a:gd name="T55" fmla="*/ 443 h 508"/>
              <a:gd name="T56" fmla="*/ 79 w 580"/>
              <a:gd name="T57" fmla="*/ 492 h 508"/>
              <a:gd name="T58" fmla="*/ 79 w 580"/>
              <a:gd name="T59" fmla="*/ 492 h 508"/>
              <a:gd name="T60" fmla="*/ 30 w 580"/>
              <a:gd name="T61" fmla="*/ 443 h 508"/>
              <a:gd name="T62" fmla="*/ 0 w 580"/>
              <a:gd name="T63" fmla="*/ 254 h 508"/>
              <a:gd name="T64" fmla="*/ 0 w 580"/>
              <a:gd name="T65" fmla="*/ 254 h 508"/>
              <a:gd name="T66" fmla="*/ 0 w 580"/>
              <a:gd name="T67" fmla="*/ 253 h 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80" h="508">
                <a:moveTo>
                  <a:pt x="124" y="46"/>
                </a:moveTo>
                <a:cubicBezTo>
                  <a:pt x="126" y="51"/>
                  <a:pt x="127" y="57"/>
                  <a:pt x="127" y="63"/>
                </a:cubicBezTo>
                <a:cubicBezTo>
                  <a:pt x="127" y="66"/>
                  <a:pt x="127" y="69"/>
                  <a:pt x="126" y="73"/>
                </a:cubicBezTo>
                <a:lnTo>
                  <a:pt x="109" y="253"/>
                </a:lnTo>
                <a:lnTo>
                  <a:pt x="126" y="434"/>
                </a:lnTo>
                <a:cubicBezTo>
                  <a:pt x="127" y="437"/>
                  <a:pt x="127" y="440"/>
                  <a:pt x="127" y="443"/>
                </a:cubicBezTo>
                <a:cubicBezTo>
                  <a:pt x="127" y="450"/>
                  <a:pt x="126" y="456"/>
                  <a:pt x="124" y="462"/>
                </a:cubicBezTo>
                <a:cubicBezTo>
                  <a:pt x="151" y="491"/>
                  <a:pt x="190" y="508"/>
                  <a:pt x="230" y="508"/>
                </a:cubicBezTo>
                <a:lnTo>
                  <a:pt x="435" y="508"/>
                </a:lnTo>
                <a:cubicBezTo>
                  <a:pt x="515" y="508"/>
                  <a:pt x="580" y="443"/>
                  <a:pt x="580" y="363"/>
                </a:cubicBezTo>
                <a:cubicBezTo>
                  <a:pt x="580" y="363"/>
                  <a:pt x="580" y="363"/>
                  <a:pt x="580" y="363"/>
                </a:cubicBezTo>
                <a:lnTo>
                  <a:pt x="580" y="363"/>
                </a:lnTo>
                <a:lnTo>
                  <a:pt x="580" y="145"/>
                </a:lnTo>
                <a:cubicBezTo>
                  <a:pt x="580" y="65"/>
                  <a:pt x="515" y="0"/>
                  <a:pt x="435" y="0"/>
                </a:cubicBezTo>
                <a:lnTo>
                  <a:pt x="435" y="0"/>
                </a:lnTo>
                <a:lnTo>
                  <a:pt x="230" y="0"/>
                </a:lnTo>
                <a:cubicBezTo>
                  <a:pt x="190" y="0"/>
                  <a:pt x="152" y="17"/>
                  <a:pt x="124" y="46"/>
                </a:cubicBezTo>
                <a:close/>
                <a:moveTo>
                  <a:pt x="0" y="253"/>
                </a:moveTo>
                <a:lnTo>
                  <a:pt x="0" y="253"/>
                </a:lnTo>
                <a:lnTo>
                  <a:pt x="0" y="253"/>
                </a:lnTo>
                <a:lnTo>
                  <a:pt x="30" y="63"/>
                </a:lnTo>
                <a:cubicBezTo>
                  <a:pt x="30" y="36"/>
                  <a:pt x="52" y="14"/>
                  <a:pt x="79" y="14"/>
                </a:cubicBezTo>
                <a:cubicBezTo>
                  <a:pt x="79" y="14"/>
                  <a:pt x="79" y="14"/>
                  <a:pt x="79" y="14"/>
                </a:cubicBezTo>
                <a:cubicBezTo>
                  <a:pt x="106" y="14"/>
                  <a:pt x="128" y="36"/>
                  <a:pt x="128" y="63"/>
                </a:cubicBezTo>
                <a:cubicBezTo>
                  <a:pt x="128" y="66"/>
                  <a:pt x="128" y="69"/>
                  <a:pt x="127" y="73"/>
                </a:cubicBezTo>
                <a:lnTo>
                  <a:pt x="110" y="253"/>
                </a:lnTo>
                <a:lnTo>
                  <a:pt x="127" y="434"/>
                </a:lnTo>
                <a:cubicBezTo>
                  <a:pt x="128" y="437"/>
                  <a:pt x="128" y="440"/>
                  <a:pt x="128" y="443"/>
                </a:cubicBezTo>
                <a:cubicBezTo>
                  <a:pt x="128" y="470"/>
                  <a:pt x="106" y="492"/>
                  <a:pt x="79" y="492"/>
                </a:cubicBezTo>
                <a:cubicBezTo>
                  <a:pt x="79" y="492"/>
                  <a:pt x="79" y="492"/>
                  <a:pt x="79" y="492"/>
                </a:cubicBezTo>
                <a:cubicBezTo>
                  <a:pt x="52" y="492"/>
                  <a:pt x="30" y="470"/>
                  <a:pt x="30" y="443"/>
                </a:cubicBezTo>
                <a:lnTo>
                  <a:pt x="0" y="254"/>
                </a:lnTo>
                <a:lnTo>
                  <a:pt x="0" y="254"/>
                </a:lnTo>
                <a:lnTo>
                  <a:pt x="0" y="253"/>
                </a:lnTo>
                <a:close/>
              </a:path>
            </a:pathLst>
          </a:custGeom>
          <a:solidFill>
            <a:srgbClr val="FFFFFF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81" name="Freeform 1467"/>
          <p:cNvSpPr>
            <a:spLocks noChangeAspect="1" noEditPoints="1"/>
          </p:cNvSpPr>
          <p:nvPr/>
        </p:nvSpPr>
        <p:spPr bwMode="gray">
          <a:xfrm rot="10800000" flipH="1">
            <a:off x="2475830" y="3981494"/>
            <a:ext cx="253364" cy="212645"/>
          </a:xfrm>
          <a:custGeom>
            <a:avLst/>
            <a:gdLst>
              <a:gd name="T0" fmla="*/ 124 w 580"/>
              <a:gd name="T1" fmla="*/ 46 h 508"/>
              <a:gd name="T2" fmla="*/ 127 w 580"/>
              <a:gd name="T3" fmla="*/ 63 h 508"/>
              <a:gd name="T4" fmla="*/ 126 w 580"/>
              <a:gd name="T5" fmla="*/ 73 h 508"/>
              <a:gd name="T6" fmla="*/ 109 w 580"/>
              <a:gd name="T7" fmla="*/ 253 h 508"/>
              <a:gd name="T8" fmla="*/ 126 w 580"/>
              <a:gd name="T9" fmla="*/ 434 h 508"/>
              <a:gd name="T10" fmla="*/ 127 w 580"/>
              <a:gd name="T11" fmla="*/ 443 h 508"/>
              <a:gd name="T12" fmla="*/ 124 w 580"/>
              <a:gd name="T13" fmla="*/ 462 h 508"/>
              <a:gd name="T14" fmla="*/ 230 w 580"/>
              <a:gd name="T15" fmla="*/ 508 h 508"/>
              <a:gd name="T16" fmla="*/ 435 w 580"/>
              <a:gd name="T17" fmla="*/ 508 h 508"/>
              <a:gd name="T18" fmla="*/ 580 w 580"/>
              <a:gd name="T19" fmla="*/ 363 h 508"/>
              <a:gd name="T20" fmla="*/ 580 w 580"/>
              <a:gd name="T21" fmla="*/ 363 h 508"/>
              <a:gd name="T22" fmla="*/ 580 w 580"/>
              <a:gd name="T23" fmla="*/ 363 h 508"/>
              <a:gd name="T24" fmla="*/ 580 w 580"/>
              <a:gd name="T25" fmla="*/ 145 h 508"/>
              <a:gd name="T26" fmla="*/ 435 w 580"/>
              <a:gd name="T27" fmla="*/ 0 h 508"/>
              <a:gd name="T28" fmla="*/ 435 w 580"/>
              <a:gd name="T29" fmla="*/ 0 h 508"/>
              <a:gd name="T30" fmla="*/ 230 w 580"/>
              <a:gd name="T31" fmla="*/ 0 h 508"/>
              <a:gd name="T32" fmla="*/ 124 w 580"/>
              <a:gd name="T33" fmla="*/ 46 h 508"/>
              <a:gd name="T34" fmla="*/ 0 w 580"/>
              <a:gd name="T35" fmla="*/ 253 h 508"/>
              <a:gd name="T36" fmla="*/ 0 w 580"/>
              <a:gd name="T37" fmla="*/ 253 h 508"/>
              <a:gd name="T38" fmla="*/ 0 w 580"/>
              <a:gd name="T39" fmla="*/ 253 h 508"/>
              <a:gd name="T40" fmla="*/ 30 w 580"/>
              <a:gd name="T41" fmla="*/ 63 h 508"/>
              <a:gd name="T42" fmla="*/ 79 w 580"/>
              <a:gd name="T43" fmla="*/ 14 h 508"/>
              <a:gd name="T44" fmla="*/ 79 w 580"/>
              <a:gd name="T45" fmla="*/ 14 h 508"/>
              <a:gd name="T46" fmla="*/ 128 w 580"/>
              <a:gd name="T47" fmla="*/ 63 h 508"/>
              <a:gd name="T48" fmla="*/ 127 w 580"/>
              <a:gd name="T49" fmla="*/ 73 h 508"/>
              <a:gd name="T50" fmla="*/ 110 w 580"/>
              <a:gd name="T51" fmla="*/ 253 h 508"/>
              <a:gd name="T52" fmla="*/ 127 w 580"/>
              <a:gd name="T53" fmla="*/ 434 h 508"/>
              <a:gd name="T54" fmla="*/ 128 w 580"/>
              <a:gd name="T55" fmla="*/ 443 h 508"/>
              <a:gd name="T56" fmla="*/ 79 w 580"/>
              <a:gd name="T57" fmla="*/ 492 h 508"/>
              <a:gd name="T58" fmla="*/ 79 w 580"/>
              <a:gd name="T59" fmla="*/ 492 h 508"/>
              <a:gd name="T60" fmla="*/ 30 w 580"/>
              <a:gd name="T61" fmla="*/ 443 h 508"/>
              <a:gd name="T62" fmla="*/ 0 w 580"/>
              <a:gd name="T63" fmla="*/ 254 h 508"/>
              <a:gd name="T64" fmla="*/ 0 w 580"/>
              <a:gd name="T65" fmla="*/ 254 h 508"/>
              <a:gd name="T66" fmla="*/ 0 w 580"/>
              <a:gd name="T67" fmla="*/ 253 h 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80" h="508">
                <a:moveTo>
                  <a:pt x="124" y="46"/>
                </a:moveTo>
                <a:cubicBezTo>
                  <a:pt x="126" y="51"/>
                  <a:pt x="127" y="57"/>
                  <a:pt x="127" y="63"/>
                </a:cubicBezTo>
                <a:cubicBezTo>
                  <a:pt x="127" y="66"/>
                  <a:pt x="127" y="69"/>
                  <a:pt x="126" y="73"/>
                </a:cubicBezTo>
                <a:lnTo>
                  <a:pt x="109" y="253"/>
                </a:lnTo>
                <a:lnTo>
                  <a:pt x="126" y="434"/>
                </a:lnTo>
                <a:cubicBezTo>
                  <a:pt x="127" y="437"/>
                  <a:pt x="127" y="440"/>
                  <a:pt x="127" y="443"/>
                </a:cubicBezTo>
                <a:cubicBezTo>
                  <a:pt x="127" y="450"/>
                  <a:pt x="126" y="456"/>
                  <a:pt x="124" y="462"/>
                </a:cubicBezTo>
                <a:cubicBezTo>
                  <a:pt x="151" y="491"/>
                  <a:pt x="190" y="508"/>
                  <a:pt x="230" y="508"/>
                </a:cubicBezTo>
                <a:lnTo>
                  <a:pt x="435" y="508"/>
                </a:lnTo>
                <a:cubicBezTo>
                  <a:pt x="515" y="508"/>
                  <a:pt x="580" y="443"/>
                  <a:pt x="580" y="363"/>
                </a:cubicBezTo>
                <a:cubicBezTo>
                  <a:pt x="580" y="363"/>
                  <a:pt x="580" y="363"/>
                  <a:pt x="580" y="363"/>
                </a:cubicBezTo>
                <a:lnTo>
                  <a:pt x="580" y="363"/>
                </a:lnTo>
                <a:lnTo>
                  <a:pt x="580" y="145"/>
                </a:lnTo>
                <a:cubicBezTo>
                  <a:pt x="580" y="65"/>
                  <a:pt x="515" y="0"/>
                  <a:pt x="435" y="0"/>
                </a:cubicBezTo>
                <a:lnTo>
                  <a:pt x="435" y="0"/>
                </a:lnTo>
                <a:lnTo>
                  <a:pt x="230" y="0"/>
                </a:lnTo>
                <a:cubicBezTo>
                  <a:pt x="190" y="0"/>
                  <a:pt x="152" y="17"/>
                  <a:pt x="124" y="46"/>
                </a:cubicBezTo>
                <a:close/>
                <a:moveTo>
                  <a:pt x="0" y="253"/>
                </a:moveTo>
                <a:lnTo>
                  <a:pt x="0" y="253"/>
                </a:lnTo>
                <a:lnTo>
                  <a:pt x="0" y="253"/>
                </a:lnTo>
                <a:lnTo>
                  <a:pt x="30" y="63"/>
                </a:lnTo>
                <a:cubicBezTo>
                  <a:pt x="30" y="36"/>
                  <a:pt x="52" y="14"/>
                  <a:pt x="79" y="14"/>
                </a:cubicBezTo>
                <a:cubicBezTo>
                  <a:pt x="79" y="14"/>
                  <a:pt x="79" y="14"/>
                  <a:pt x="79" y="14"/>
                </a:cubicBezTo>
                <a:cubicBezTo>
                  <a:pt x="106" y="14"/>
                  <a:pt x="128" y="36"/>
                  <a:pt x="128" y="63"/>
                </a:cubicBezTo>
                <a:cubicBezTo>
                  <a:pt x="128" y="66"/>
                  <a:pt x="128" y="69"/>
                  <a:pt x="127" y="73"/>
                </a:cubicBezTo>
                <a:lnTo>
                  <a:pt x="110" y="253"/>
                </a:lnTo>
                <a:lnTo>
                  <a:pt x="127" y="434"/>
                </a:lnTo>
                <a:cubicBezTo>
                  <a:pt x="128" y="437"/>
                  <a:pt x="128" y="440"/>
                  <a:pt x="128" y="443"/>
                </a:cubicBezTo>
                <a:cubicBezTo>
                  <a:pt x="128" y="470"/>
                  <a:pt x="106" y="492"/>
                  <a:pt x="79" y="492"/>
                </a:cubicBezTo>
                <a:cubicBezTo>
                  <a:pt x="79" y="492"/>
                  <a:pt x="79" y="492"/>
                  <a:pt x="79" y="492"/>
                </a:cubicBezTo>
                <a:cubicBezTo>
                  <a:pt x="52" y="492"/>
                  <a:pt x="30" y="470"/>
                  <a:pt x="30" y="443"/>
                </a:cubicBezTo>
                <a:lnTo>
                  <a:pt x="0" y="254"/>
                </a:lnTo>
                <a:lnTo>
                  <a:pt x="0" y="254"/>
                </a:lnTo>
                <a:lnTo>
                  <a:pt x="0" y="253"/>
                </a:lnTo>
                <a:close/>
              </a:path>
            </a:pathLst>
          </a:custGeom>
          <a:solidFill>
            <a:srgbClr val="FFFFFF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91" name="Freeform 1467"/>
          <p:cNvSpPr>
            <a:spLocks noChangeAspect="1" noEditPoints="1"/>
          </p:cNvSpPr>
          <p:nvPr/>
        </p:nvSpPr>
        <p:spPr bwMode="gray">
          <a:xfrm rot="10800000" flipH="1">
            <a:off x="2474479" y="2406451"/>
            <a:ext cx="253364" cy="212645"/>
          </a:xfrm>
          <a:custGeom>
            <a:avLst/>
            <a:gdLst>
              <a:gd name="T0" fmla="*/ 124 w 580"/>
              <a:gd name="T1" fmla="*/ 46 h 508"/>
              <a:gd name="T2" fmla="*/ 127 w 580"/>
              <a:gd name="T3" fmla="*/ 63 h 508"/>
              <a:gd name="T4" fmla="*/ 126 w 580"/>
              <a:gd name="T5" fmla="*/ 73 h 508"/>
              <a:gd name="T6" fmla="*/ 109 w 580"/>
              <a:gd name="T7" fmla="*/ 253 h 508"/>
              <a:gd name="T8" fmla="*/ 126 w 580"/>
              <a:gd name="T9" fmla="*/ 434 h 508"/>
              <a:gd name="T10" fmla="*/ 127 w 580"/>
              <a:gd name="T11" fmla="*/ 443 h 508"/>
              <a:gd name="T12" fmla="*/ 124 w 580"/>
              <a:gd name="T13" fmla="*/ 462 h 508"/>
              <a:gd name="T14" fmla="*/ 230 w 580"/>
              <a:gd name="T15" fmla="*/ 508 h 508"/>
              <a:gd name="T16" fmla="*/ 435 w 580"/>
              <a:gd name="T17" fmla="*/ 508 h 508"/>
              <a:gd name="T18" fmla="*/ 580 w 580"/>
              <a:gd name="T19" fmla="*/ 363 h 508"/>
              <a:gd name="T20" fmla="*/ 580 w 580"/>
              <a:gd name="T21" fmla="*/ 363 h 508"/>
              <a:gd name="T22" fmla="*/ 580 w 580"/>
              <a:gd name="T23" fmla="*/ 363 h 508"/>
              <a:gd name="T24" fmla="*/ 580 w 580"/>
              <a:gd name="T25" fmla="*/ 145 h 508"/>
              <a:gd name="T26" fmla="*/ 435 w 580"/>
              <a:gd name="T27" fmla="*/ 0 h 508"/>
              <a:gd name="T28" fmla="*/ 435 w 580"/>
              <a:gd name="T29" fmla="*/ 0 h 508"/>
              <a:gd name="T30" fmla="*/ 230 w 580"/>
              <a:gd name="T31" fmla="*/ 0 h 508"/>
              <a:gd name="T32" fmla="*/ 124 w 580"/>
              <a:gd name="T33" fmla="*/ 46 h 508"/>
              <a:gd name="T34" fmla="*/ 0 w 580"/>
              <a:gd name="T35" fmla="*/ 253 h 508"/>
              <a:gd name="T36" fmla="*/ 0 w 580"/>
              <a:gd name="T37" fmla="*/ 253 h 508"/>
              <a:gd name="T38" fmla="*/ 0 w 580"/>
              <a:gd name="T39" fmla="*/ 253 h 508"/>
              <a:gd name="T40" fmla="*/ 30 w 580"/>
              <a:gd name="T41" fmla="*/ 63 h 508"/>
              <a:gd name="T42" fmla="*/ 79 w 580"/>
              <a:gd name="T43" fmla="*/ 14 h 508"/>
              <a:gd name="T44" fmla="*/ 79 w 580"/>
              <a:gd name="T45" fmla="*/ 14 h 508"/>
              <a:gd name="T46" fmla="*/ 128 w 580"/>
              <a:gd name="T47" fmla="*/ 63 h 508"/>
              <a:gd name="T48" fmla="*/ 127 w 580"/>
              <a:gd name="T49" fmla="*/ 73 h 508"/>
              <a:gd name="T50" fmla="*/ 110 w 580"/>
              <a:gd name="T51" fmla="*/ 253 h 508"/>
              <a:gd name="T52" fmla="*/ 127 w 580"/>
              <a:gd name="T53" fmla="*/ 434 h 508"/>
              <a:gd name="T54" fmla="*/ 128 w 580"/>
              <a:gd name="T55" fmla="*/ 443 h 508"/>
              <a:gd name="T56" fmla="*/ 79 w 580"/>
              <a:gd name="T57" fmla="*/ 492 h 508"/>
              <a:gd name="T58" fmla="*/ 79 w 580"/>
              <a:gd name="T59" fmla="*/ 492 h 508"/>
              <a:gd name="T60" fmla="*/ 30 w 580"/>
              <a:gd name="T61" fmla="*/ 443 h 508"/>
              <a:gd name="T62" fmla="*/ 0 w 580"/>
              <a:gd name="T63" fmla="*/ 254 h 508"/>
              <a:gd name="T64" fmla="*/ 0 w 580"/>
              <a:gd name="T65" fmla="*/ 254 h 508"/>
              <a:gd name="T66" fmla="*/ 0 w 580"/>
              <a:gd name="T67" fmla="*/ 253 h 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80" h="508">
                <a:moveTo>
                  <a:pt x="124" y="46"/>
                </a:moveTo>
                <a:cubicBezTo>
                  <a:pt x="126" y="51"/>
                  <a:pt x="127" y="57"/>
                  <a:pt x="127" y="63"/>
                </a:cubicBezTo>
                <a:cubicBezTo>
                  <a:pt x="127" y="66"/>
                  <a:pt x="127" y="69"/>
                  <a:pt x="126" y="73"/>
                </a:cubicBezTo>
                <a:lnTo>
                  <a:pt x="109" y="253"/>
                </a:lnTo>
                <a:lnTo>
                  <a:pt x="126" y="434"/>
                </a:lnTo>
                <a:cubicBezTo>
                  <a:pt x="127" y="437"/>
                  <a:pt x="127" y="440"/>
                  <a:pt x="127" y="443"/>
                </a:cubicBezTo>
                <a:cubicBezTo>
                  <a:pt x="127" y="450"/>
                  <a:pt x="126" y="456"/>
                  <a:pt x="124" y="462"/>
                </a:cubicBezTo>
                <a:cubicBezTo>
                  <a:pt x="151" y="491"/>
                  <a:pt x="190" y="508"/>
                  <a:pt x="230" y="508"/>
                </a:cubicBezTo>
                <a:lnTo>
                  <a:pt x="435" y="508"/>
                </a:lnTo>
                <a:cubicBezTo>
                  <a:pt x="515" y="508"/>
                  <a:pt x="580" y="443"/>
                  <a:pt x="580" y="363"/>
                </a:cubicBezTo>
                <a:cubicBezTo>
                  <a:pt x="580" y="363"/>
                  <a:pt x="580" y="363"/>
                  <a:pt x="580" y="363"/>
                </a:cubicBezTo>
                <a:lnTo>
                  <a:pt x="580" y="363"/>
                </a:lnTo>
                <a:lnTo>
                  <a:pt x="580" y="145"/>
                </a:lnTo>
                <a:cubicBezTo>
                  <a:pt x="580" y="65"/>
                  <a:pt x="515" y="0"/>
                  <a:pt x="435" y="0"/>
                </a:cubicBezTo>
                <a:lnTo>
                  <a:pt x="435" y="0"/>
                </a:lnTo>
                <a:lnTo>
                  <a:pt x="230" y="0"/>
                </a:lnTo>
                <a:cubicBezTo>
                  <a:pt x="190" y="0"/>
                  <a:pt x="152" y="17"/>
                  <a:pt x="124" y="46"/>
                </a:cubicBezTo>
                <a:close/>
                <a:moveTo>
                  <a:pt x="0" y="253"/>
                </a:moveTo>
                <a:lnTo>
                  <a:pt x="0" y="253"/>
                </a:lnTo>
                <a:lnTo>
                  <a:pt x="0" y="253"/>
                </a:lnTo>
                <a:lnTo>
                  <a:pt x="30" y="63"/>
                </a:lnTo>
                <a:cubicBezTo>
                  <a:pt x="30" y="36"/>
                  <a:pt x="52" y="14"/>
                  <a:pt x="79" y="14"/>
                </a:cubicBezTo>
                <a:cubicBezTo>
                  <a:pt x="79" y="14"/>
                  <a:pt x="79" y="14"/>
                  <a:pt x="79" y="14"/>
                </a:cubicBezTo>
                <a:cubicBezTo>
                  <a:pt x="106" y="14"/>
                  <a:pt x="128" y="36"/>
                  <a:pt x="128" y="63"/>
                </a:cubicBezTo>
                <a:cubicBezTo>
                  <a:pt x="128" y="66"/>
                  <a:pt x="128" y="69"/>
                  <a:pt x="127" y="73"/>
                </a:cubicBezTo>
                <a:lnTo>
                  <a:pt x="110" y="253"/>
                </a:lnTo>
                <a:lnTo>
                  <a:pt x="127" y="434"/>
                </a:lnTo>
                <a:cubicBezTo>
                  <a:pt x="128" y="437"/>
                  <a:pt x="128" y="440"/>
                  <a:pt x="128" y="443"/>
                </a:cubicBezTo>
                <a:cubicBezTo>
                  <a:pt x="128" y="470"/>
                  <a:pt x="106" y="492"/>
                  <a:pt x="79" y="492"/>
                </a:cubicBezTo>
                <a:cubicBezTo>
                  <a:pt x="79" y="492"/>
                  <a:pt x="79" y="492"/>
                  <a:pt x="79" y="492"/>
                </a:cubicBezTo>
                <a:cubicBezTo>
                  <a:pt x="52" y="492"/>
                  <a:pt x="30" y="470"/>
                  <a:pt x="30" y="443"/>
                </a:cubicBezTo>
                <a:lnTo>
                  <a:pt x="0" y="254"/>
                </a:lnTo>
                <a:lnTo>
                  <a:pt x="0" y="254"/>
                </a:lnTo>
                <a:lnTo>
                  <a:pt x="0" y="253"/>
                </a:lnTo>
                <a:close/>
              </a:path>
            </a:pathLst>
          </a:custGeom>
          <a:solidFill>
            <a:srgbClr val="FFFFFF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93" name="Freeform 1467"/>
          <p:cNvSpPr>
            <a:spLocks noChangeAspect="1" noEditPoints="1"/>
          </p:cNvSpPr>
          <p:nvPr/>
        </p:nvSpPr>
        <p:spPr bwMode="gray">
          <a:xfrm rot="10800000" flipH="1">
            <a:off x="2474479" y="2912740"/>
            <a:ext cx="253364" cy="212645"/>
          </a:xfrm>
          <a:custGeom>
            <a:avLst/>
            <a:gdLst>
              <a:gd name="T0" fmla="*/ 124 w 580"/>
              <a:gd name="T1" fmla="*/ 46 h 508"/>
              <a:gd name="T2" fmla="*/ 127 w 580"/>
              <a:gd name="T3" fmla="*/ 63 h 508"/>
              <a:gd name="T4" fmla="*/ 126 w 580"/>
              <a:gd name="T5" fmla="*/ 73 h 508"/>
              <a:gd name="T6" fmla="*/ 109 w 580"/>
              <a:gd name="T7" fmla="*/ 253 h 508"/>
              <a:gd name="T8" fmla="*/ 126 w 580"/>
              <a:gd name="T9" fmla="*/ 434 h 508"/>
              <a:gd name="T10" fmla="*/ 127 w 580"/>
              <a:gd name="T11" fmla="*/ 443 h 508"/>
              <a:gd name="T12" fmla="*/ 124 w 580"/>
              <a:gd name="T13" fmla="*/ 462 h 508"/>
              <a:gd name="T14" fmla="*/ 230 w 580"/>
              <a:gd name="T15" fmla="*/ 508 h 508"/>
              <a:gd name="T16" fmla="*/ 435 w 580"/>
              <a:gd name="T17" fmla="*/ 508 h 508"/>
              <a:gd name="T18" fmla="*/ 580 w 580"/>
              <a:gd name="T19" fmla="*/ 363 h 508"/>
              <a:gd name="T20" fmla="*/ 580 w 580"/>
              <a:gd name="T21" fmla="*/ 363 h 508"/>
              <a:gd name="T22" fmla="*/ 580 w 580"/>
              <a:gd name="T23" fmla="*/ 363 h 508"/>
              <a:gd name="T24" fmla="*/ 580 w 580"/>
              <a:gd name="T25" fmla="*/ 145 h 508"/>
              <a:gd name="T26" fmla="*/ 435 w 580"/>
              <a:gd name="T27" fmla="*/ 0 h 508"/>
              <a:gd name="T28" fmla="*/ 435 w 580"/>
              <a:gd name="T29" fmla="*/ 0 h 508"/>
              <a:gd name="T30" fmla="*/ 230 w 580"/>
              <a:gd name="T31" fmla="*/ 0 h 508"/>
              <a:gd name="T32" fmla="*/ 124 w 580"/>
              <a:gd name="T33" fmla="*/ 46 h 508"/>
              <a:gd name="T34" fmla="*/ 0 w 580"/>
              <a:gd name="T35" fmla="*/ 253 h 508"/>
              <a:gd name="T36" fmla="*/ 0 w 580"/>
              <a:gd name="T37" fmla="*/ 253 h 508"/>
              <a:gd name="T38" fmla="*/ 0 w 580"/>
              <a:gd name="T39" fmla="*/ 253 h 508"/>
              <a:gd name="T40" fmla="*/ 30 w 580"/>
              <a:gd name="T41" fmla="*/ 63 h 508"/>
              <a:gd name="T42" fmla="*/ 79 w 580"/>
              <a:gd name="T43" fmla="*/ 14 h 508"/>
              <a:gd name="T44" fmla="*/ 79 w 580"/>
              <a:gd name="T45" fmla="*/ 14 h 508"/>
              <a:gd name="T46" fmla="*/ 128 w 580"/>
              <a:gd name="T47" fmla="*/ 63 h 508"/>
              <a:gd name="T48" fmla="*/ 127 w 580"/>
              <a:gd name="T49" fmla="*/ 73 h 508"/>
              <a:gd name="T50" fmla="*/ 110 w 580"/>
              <a:gd name="T51" fmla="*/ 253 h 508"/>
              <a:gd name="T52" fmla="*/ 127 w 580"/>
              <a:gd name="T53" fmla="*/ 434 h 508"/>
              <a:gd name="T54" fmla="*/ 128 w 580"/>
              <a:gd name="T55" fmla="*/ 443 h 508"/>
              <a:gd name="T56" fmla="*/ 79 w 580"/>
              <a:gd name="T57" fmla="*/ 492 h 508"/>
              <a:gd name="T58" fmla="*/ 79 w 580"/>
              <a:gd name="T59" fmla="*/ 492 h 508"/>
              <a:gd name="T60" fmla="*/ 30 w 580"/>
              <a:gd name="T61" fmla="*/ 443 h 508"/>
              <a:gd name="T62" fmla="*/ 0 w 580"/>
              <a:gd name="T63" fmla="*/ 254 h 508"/>
              <a:gd name="T64" fmla="*/ 0 w 580"/>
              <a:gd name="T65" fmla="*/ 254 h 508"/>
              <a:gd name="T66" fmla="*/ 0 w 580"/>
              <a:gd name="T67" fmla="*/ 253 h 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80" h="508">
                <a:moveTo>
                  <a:pt x="124" y="46"/>
                </a:moveTo>
                <a:cubicBezTo>
                  <a:pt x="126" y="51"/>
                  <a:pt x="127" y="57"/>
                  <a:pt x="127" y="63"/>
                </a:cubicBezTo>
                <a:cubicBezTo>
                  <a:pt x="127" y="66"/>
                  <a:pt x="127" y="69"/>
                  <a:pt x="126" y="73"/>
                </a:cubicBezTo>
                <a:lnTo>
                  <a:pt x="109" y="253"/>
                </a:lnTo>
                <a:lnTo>
                  <a:pt x="126" y="434"/>
                </a:lnTo>
                <a:cubicBezTo>
                  <a:pt x="127" y="437"/>
                  <a:pt x="127" y="440"/>
                  <a:pt x="127" y="443"/>
                </a:cubicBezTo>
                <a:cubicBezTo>
                  <a:pt x="127" y="450"/>
                  <a:pt x="126" y="456"/>
                  <a:pt x="124" y="462"/>
                </a:cubicBezTo>
                <a:cubicBezTo>
                  <a:pt x="151" y="491"/>
                  <a:pt x="190" y="508"/>
                  <a:pt x="230" y="508"/>
                </a:cubicBezTo>
                <a:lnTo>
                  <a:pt x="435" y="508"/>
                </a:lnTo>
                <a:cubicBezTo>
                  <a:pt x="515" y="508"/>
                  <a:pt x="580" y="443"/>
                  <a:pt x="580" y="363"/>
                </a:cubicBezTo>
                <a:cubicBezTo>
                  <a:pt x="580" y="363"/>
                  <a:pt x="580" y="363"/>
                  <a:pt x="580" y="363"/>
                </a:cubicBezTo>
                <a:lnTo>
                  <a:pt x="580" y="363"/>
                </a:lnTo>
                <a:lnTo>
                  <a:pt x="580" y="145"/>
                </a:lnTo>
                <a:cubicBezTo>
                  <a:pt x="580" y="65"/>
                  <a:pt x="515" y="0"/>
                  <a:pt x="435" y="0"/>
                </a:cubicBezTo>
                <a:lnTo>
                  <a:pt x="435" y="0"/>
                </a:lnTo>
                <a:lnTo>
                  <a:pt x="230" y="0"/>
                </a:lnTo>
                <a:cubicBezTo>
                  <a:pt x="190" y="0"/>
                  <a:pt x="152" y="17"/>
                  <a:pt x="124" y="46"/>
                </a:cubicBezTo>
                <a:close/>
                <a:moveTo>
                  <a:pt x="0" y="253"/>
                </a:moveTo>
                <a:lnTo>
                  <a:pt x="0" y="253"/>
                </a:lnTo>
                <a:lnTo>
                  <a:pt x="0" y="253"/>
                </a:lnTo>
                <a:lnTo>
                  <a:pt x="30" y="63"/>
                </a:lnTo>
                <a:cubicBezTo>
                  <a:pt x="30" y="36"/>
                  <a:pt x="52" y="14"/>
                  <a:pt x="79" y="14"/>
                </a:cubicBezTo>
                <a:cubicBezTo>
                  <a:pt x="79" y="14"/>
                  <a:pt x="79" y="14"/>
                  <a:pt x="79" y="14"/>
                </a:cubicBezTo>
                <a:cubicBezTo>
                  <a:pt x="106" y="14"/>
                  <a:pt x="128" y="36"/>
                  <a:pt x="128" y="63"/>
                </a:cubicBezTo>
                <a:cubicBezTo>
                  <a:pt x="128" y="66"/>
                  <a:pt x="128" y="69"/>
                  <a:pt x="127" y="73"/>
                </a:cubicBezTo>
                <a:lnTo>
                  <a:pt x="110" y="253"/>
                </a:lnTo>
                <a:lnTo>
                  <a:pt x="127" y="434"/>
                </a:lnTo>
                <a:cubicBezTo>
                  <a:pt x="128" y="437"/>
                  <a:pt x="128" y="440"/>
                  <a:pt x="128" y="443"/>
                </a:cubicBezTo>
                <a:cubicBezTo>
                  <a:pt x="128" y="470"/>
                  <a:pt x="106" y="492"/>
                  <a:pt x="79" y="492"/>
                </a:cubicBezTo>
                <a:cubicBezTo>
                  <a:pt x="79" y="492"/>
                  <a:pt x="79" y="492"/>
                  <a:pt x="79" y="492"/>
                </a:cubicBezTo>
                <a:cubicBezTo>
                  <a:pt x="52" y="492"/>
                  <a:pt x="30" y="470"/>
                  <a:pt x="30" y="443"/>
                </a:cubicBezTo>
                <a:lnTo>
                  <a:pt x="0" y="254"/>
                </a:lnTo>
                <a:lnTo>
                  <a:pt x="0" y="254"/>
                </a:lnTo>
                <a:lnTo>
                  <a:pt x="0" y="253"/>
                </a:lnTo>
                <a:close/>
              </a:path>
            </a:pathLst>
          </a:custGeom>
          <a:solidFill>
            <a:srgbClr val="FFFFFF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58" name="Freeform 1467"/>
          <p:cNvSpPr>
            <a:spLocks noChangeAspect="1" noEditPoints="1"/>
          </p:cNvSpPr>
          <p:nvPr/>
        </p:nvSpPr>
        <p:spPr bwMode="gray">
          <a:xfrm rot="10800000">
            <a:off x="4109168" y="2935284"/>
            <a:ext cx="253364" cy="212645"/>
          </a:xfrm>
          <a:custGeom>
            <a:avLst/>
            <a:gdLst>
              <a:gd name="T0" fmla="*/ 124 w 580"/>
              <a:gd name="T1" fmla="*/ 46 h 508"/>
              <a:gd name="T2" fmla="*/ 127 w 580"/>
              <a:gd name="T3" fmla="*/ 63 h 508"/>
              <a:gd name="T4" fmla="*/ 126 w 580"/>
              <a:gd name="T5" fmla="*/ 73 h 508"/>
              <a:gd name="T6" fmla="*/ 109 w 580"/>
              <a:gd name="T7" fmla="*/ 253 h 508"/>
              <a:gd name="T8" fmla="*/ 126 w 580"/>
              <a:gd name="T9" fmla="*/ 434 h 508"/>
              <a:gd name="T10" fmla="*/ 127 w 580"/>
              <a:gd name="T11" fmla="*/ 443 h 508"/>
              <a:gd name="T12" fmla="*/ 124 w 580"/>
              <a:gd name="T13" fmla="*/ 462 h 508"/>
              <a:gd name="T14" fmla="*/ 230 w 580"/>
              <a:gd name="T15" fmla="*/ 508 h 508"/>
              <a:gd name="T16" fmla="*/ 435 w 580"/>
              <a:gd name="T17" fmla="*/ 508 h 508"/>
              <a:gd name="T18" fmla="*/ 580 w 580"/>
              <a:gd name="T19" fmla="*/ 363 h 508"/>
              <a:gd name="T20" fmla="*/ 580 w 580"/>
              <a:gd name="T21" fmla="*/ 363 h 508"/>
              <a:gd name="T22" fmla="*/ 580 w 580"/>
              <a:gd name="T23" fmla="*/ 363 h 508"/>
              <a:gd name="T24" fmla="*/ 580 w 580"/>
              <a:gd name="T25" fmla="*/ 145 h 508"/>
              <a:gd name="T26" fmla="*/ 435 w 580"/>
              <a:gd name="T27" fmla="*/ 0 h 508"/>
              <a:gd name="T28" fmla="*/ 435 w 580"/>
              <a:gd name="T29" fmla="*/ 0 h 508"/>
              <a:gd name="T30" fmla="*/ 230 w 580"/>
              <a:gd name="T31" fmla="*/ 0 h 508"/>
              <a:gd name="T32" fmla="*/ 124 w 580"/>
              <a:gd name="T33" fmla="*/ 46 h 508"/>
              <a:gd name="T34" fmla="*/ 0 w 580"/>
              <a:gd name="T35" fmla="*/ 253 h 508"/>
              <a:gd name="T36" fmla="*/ 0 w 580"/>
              <a:gd name="T37" fmla="*/ 253 h 508"/>
              <a:gd name="T38" fmla="*/ 0 w 580"/>
              <a:gd name="T39" fmla="*/ 253 h 508"/>
              <a:gd name="T40" fmla="*/ 30 w 580"/>
              <a:gd name="T41" fmla="*/ 63 h 508"/>
              <a:gd name="T42" fmla="*/ 79 w 580"/>
              <a:gd name="T43" fmla="*/ 14 h 508"/>
              <a:gd name="T44" fmla="*/ 79 w 580"/>
              <a:gd name="T45" fmla="*/ 14 h 508"/>
              <a:gd name="T46" fmla="*/ 128 w 580"/>
              <a:gd name="T47" fmla="*/ 63 h 508"/>
              <a:gd name="T48" fmla="*/ 127 w 580"/>
              <a:gd name="T49" fmla="*/ 73 h 508"/>
              <a:gd name="T50" fmla="*/ 110 w 580"/>
              <a:gd name="T51" fmla="*/ 253 h 508"/>
              <a:gd name="T52" fmla="*/ 127 w 580"/>
              <a:gd name="T53" fmla="*/ 434 h 508"/>
              <a:gd name="T54" fmla="*/ 128 w 580"/>
              <a:gd name="T55" fmla="*/ 443 h 508"/>
              <a:gd name="T56" fmla="*/ 79 w 580"/>
              <a:gd name="T57" fmla="*/ 492 h 508"/>
              <a:gd name="T58" fmla="*/ 79 w 580"/>
              <a:gd name="T59" fmla="*/ 492 h 508"/>
              <a:gd name="T60" fmla="*/ 30 w 580"/>
              <a:gd name="T61" fmla="*/ 443 h 508"/>
              <a:gd name="T62" fmla="*/ 0 w 580"/>
              <a:gd name="T63" fmla="*/ 254 h 508"/>
              <a:gd name="T64" fmla="*/ 0 w 580"/>
              <a:gd name="T65" fmla="*/ 254 h 508"/>
              <a:gd name="T66" fmla="*/ 0 w 580"/>
              <a:gd name="T67" fmla="*/ 253 h 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80" h="508">
                <a:moveTo>
                  <a:pt x="124" y="46"/>
                </a:moveTo>
                <a:cubicBezTo>
                  <a:pt x="126" y="51"/>
                  <a:pt x="127" y="57"/>
                  <a:pt x="127" y="63"/>
                </a:cubicBezTo>
                <a:cubicBezTo>
                  <a:pt x="127" y="66"/>
                  <a:pt x="127" y="69"/>
                  <a:pt x="126" y="73"/>
                </a:cubicBezTo>
                <a:lnTo>
                  <a:pt x="109" y="253"/>
                </a:lnTo>
                <a:lnTo>
                  <a:pt x="126" y="434"/>
                </a:lnTo>
                <a:cubicBezTo>
                  <a:pt x="127" y="437"/>
                  <a:pt x="127" y="440"/>
                  <a:pt x="127" y="443"/>
                </a:cubicBezTo>
                <a:cubicBezTo>
                  <a:pt x="127" y="450"/>
                  <a:pt x="126" y="456"/>
                  <a:pt x="124" y="462"/>
                </a:cubicBezTo>
                <a:cubicBezTo>
                  <a:pt x="151" y="491"/>
                  <a:pt x="190" y="508"/>
                  <a:pt x="230" y="508"/>
                </a:cubicBezTo>
                <a:lnTo>
                  <a:pt x="435" y="508"/>
                </a:lnTo>
                <a:cubicBezTo>
                  <a:pt x="515" y="508"/>
                  <a:pt x="580" y="443"/>
                  <a:pt x="580" y="363"/>
                </a:cubicBezTo>
                <a:cubicBezTo>
                  <a:pt x="580" y="363"/>
                  <a:pt x="580" y="363"/>
                  <a:pt x="580" y="363"/>
                </a:cubicBezTo>
                <a:lnTo>
                  <a:pt x="580" y="363"/>
                </a:lnTo>
                <a:lnTo>
                  <a:pt x="580" y="145"/>
                </a:lnTo>
                <a:cubicBezTo>
                  <a:pt x="580" y="65"/>
                  <a:pt x="515" y="0"/>
                  <a:pt x="435" y="0"/>
                </a:cubicBezTo>
                <a:lnTo>
                  <a:pt x="435" y="0"/>
                </a:lnTo>
                <a:lnTo>
                  <a:pt x="230" y="0"/>
                </a:lnTo>
                <a:cubicBezTo>
                  <a:pt x="190" y="0"/>
                  <a:pt x="152" y="17"/>
                  <a:pt x="124" y="46"/>
                </a:cubicBezTo>
                <a:close/>
                <a:moveTo>
                  <a:pt x="0" y="253"/>
                </a:moveTo>
                <a:lnTo>
                  <a:pt x="0" y="253"/>
                </a:lnTo>
                <a:lnTo>
                  <a:pt x="0" y="253"/>
                </a:lnTo>
                <a:lnTo>
                  <a:pt x="30" y="63"/>
                </a:lnTo>
                <a:cubicBezTo>
                  <a:pt x="30" y="36"/>
                  <a:pt x="52" y="14"/>
                  <a:pt x="79" y="14"/>
                </a:cubicBezTo>
                <a:cubicBezTo>
                  <a:pt x="79" y="14"/>
                  <a:pt x="79" y="14"/>
                  <a:pt x="79" y="14"/>
                </a:cubicBezTo>
                <a:cubicBezTo>
                  <a:pt x="106" y="14"/>
                  <a:pt x="128" y="36"/>
                  <a:pt x="128" y="63"/>
                </a:cubicBezTo>
                <a:cubicBezTo>
                  <a:pt x="128" y="66"/>
                  <a:pt x="128" y="69"/>
                  <a:pt x="127" y="73"/>
                </a:cubicBezTo>
                <a:lnTo>
                  <a:pt x="110" y="253"/>
                </a:lnTo>
                <a:lnTo>
                  <a:pt x="127" y="434"/>
                </a:lnTo>
                <a:cubicBezTo>
                  <a:pt x="128" y="437"/>
                  <a:pt x="128" y="440"/>
                  <a:pt x="128" y="443"/>
                </a:cubicBezTo>
                <a:cubicBezTo>
                  <a:pt x="128" y="470"/>
                  <a:pt x="106" y="492"/>
                  <a:pt x="79" y="492"/>
                </a:cubicBezTo>
                <a:cubicBezTo>
                  <a:pt x="79" y="492"/>
                  <a:pt x="79" y="492"/>
                  <a:pt x="79" y="492"/>
                </a:cubicBezTo>
                <a:cubicBezTo>
                  <a:pt x="52" y="492"/>
                  <a:pt x="30" y="470"/>
                  <a:pt x="30" y="443"/>
                </a:cubicBezTo>
                <a:lnTo>
                  <a:pt x="0" y="254"/>
                </a:lnTo>
                <a:lnTo>
                  <a:pt x="0" y="254"/>
                </a:lnTo>
                <a:lnTo>
                  <a:pt x="0" y="253"/>
                </a:lnTo>
                <a:close/>
              </a:path>
            </a:pathLst>
          </a:custGeom>
          <a:solidFill>
            <a:srgbClr val="FFFFFF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59" name="Freeform 1467"/>
          <p:cNvSpPr>
            <a:spLocks noChangeAspect="1" noEditPoints="1"/>
          </p:cNvSpPr>
          <p:nvPr/>
        </p:nvSpPr>
        <p:spPr bwMode="gray">
          <a:xfrm rot="10800000">
            <a:off x="4105973" y="3473711"/>
            <a:ext cx="253364" cy="212645"/>
          </a:xfrm>
          <a:custGeom>
            <a:avLst/>
            <a:gdLst>
              <a:gd name="T0" fmla="*/ 124 w 580"/>
              <a:gd name="T1" fmla="*/ 46 h 508"/>
              <a:gd name="T2" fmla="*/ 127 w 580"/>
              <a:gd name="T3" fmla="*/ 63 h 508"/>
              <a:gd name="T4" fmla="*/ 126 w 580"/>
              <a:gd name="T5" fmla="*/ 73 h 508"/>
              <a:gd name="T6" fmla="*/ 109 w 580"/>
              <a:gd name="T7" fmla="*/ 253 h 508"/>
              <a:gd name="T8" fmla="*/ 126 w 580"/>
              <a:gd name="T9" fmla="*/ 434 h 508"/>
              <a:gd name="T10" fmla="*/ 127 w 580"/>
              <a:gd name="T11" fmla="*/ 443 h 508"/>
              <a:gd name="T12" fmla="*/ 124 w 580"/>
              <a:gd name="T13" fmla="*/ 462 h 508"/>
              <a:gd name="T14" fmla="*/ 230 w 580"/>
              <a:gd name="T15" fmla="*/ 508 h 508"/>
              <a:gd name="T16" fmla="*/ 435 w 580"/>
              <a:gd name="T17" fmla="*/ 508 h 508"/>
              <a:gd name="T18" fmla="*/ 580 w 580"/>
              <a:gd name="T19" fmla="*/ 363 h 508"/>
              <a:gd name="T20" fmla="*/ 580 w 580"/>
              <a:gd name="T21" fmla="*/ 363 h 508"/>
              <a:gd name="T22" fmla="*/ 580 w 580"/>
              <a:gd name="T23" fmla="*/ 363 h 508"/>
              <a:gd name="T24" fmla="*/ 580 w 580"/>
              <a:gd name="T25" fmla="*/ 145 h 508"/>
              <a:gd name="T26" fmla="*/ 435 w 580"/>
              <a:gd name="T27" fmla="*/ 0 h 508"/>
              <a:gd name="T28" fmla="*/ 435 w 580"/>
              <a:gd name="T29" fmla="*/ 0 h 508"/>
              <a:gd name="T30" fmla="*/ 230 w 580"/>
              <a:gd name="T31" fmla="*/ 0 h 508"/>
              <a:gd name="T32" fmla="*/ 124 w 580"/>
              <a:gd name="T33" fmla="*/ 46 h 508"/>
              <a:gd name="T34" fmla="*/ 0 w 580"/>
              <a:gd name="T35" fmla="*/ 253 h 508"/>
              <a:gd name="T36" fmla="*/ 0 w 580"/>
              <a:gd name="T37" fmla="*/ 253 h 508"/>
              <a:gd name="T38" fmla="*/ 0 w 580"/>
              <a:gd name="T39" fmla="*/ 253 h 508"/>
              <a:gd name="T40" fmla="*/ 30 w 580"/>
              <a:gd name="T41" fmla="*/ 63 h 508"/>
              <a:gd name="T42" fmla="*/ 79 w 580"/>
              <a:gd name="T43" fmla="*/ 14 h 508"/>
              <a:gd name="T44" fmla="*/ 79 w 580"/>
              <a:gd name="T45" fmla="*/ 14 h 508"/>
              <a:gd name="T46" fmla="*/ 128 w 580"/>
              <a:gd name="T47" fmla="*/ 63 h 508"/>
              <a:gd name="T48" fmla="*/ 127 w 580"/>
              <a:gd name="T49" fmla="*/ 73 h 508"/>
              <a:gd name="T50" fmla="*/ 110 w 580"/>
              <a:gd name="T51" fmla="*/ 253 h 508"/>
              <a:gd name="T52" fmla="*/ 127 w 580"/>
              <a:gd name="T53" fmla="*/ 434 h 508"/>
              <a:gd name="T54" fmla="*/ 128 w 580"/>
              <a:gd name="T55" fmla="*/ 443 h 508"/>
              <a:gd name="T56" fmla="*/ 79 w 580"/>
              <a:gd name="T57" fmla="*/ 492 h 508"/>
              <a:gd name="T58" fmla="*/ 79 w 580"/>
              <a:gd name="T59" fmla="*/ 492 h 508"/>
              <a:gd name="T60" fmla="*/ 30 w 580"/>
              <a:gd name="T61" fmla="*/ 443 h 508"/>
              <a:gd name="T62" fmla="*/ 0 w 580"/>
              <a:gd name="T63" fmla="*/ 254 h 508"/>
              <a:gd name="T64" fmla="*/ 0 w 580"/>
              <a:gd name="T65" fmla="*/ 254 h 508"/>
              <a:gd name="T66" fmla="*/ 0 w 580"/>
              <a:gd name="T67" fmla="*/ 253 h 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80" h="508">
                <a:moveTo>
                  <a:pt x="124" y="46"/>
                </a:moveTo>
                <a:cubicBezTo>
                  <a:pt x="126" y="51"/>
                  <a:pt x="127" y="57"/>
                  <a:pt x="127" y="63"/>
                </a:cubicBezTo>
                <a:cubicBezTo>
                  <a:pt x="127" y="66"/>
                  <a:pt x="127" y="69"/>
                  <a:pt x="126" y="73"/>
                </a:cubicBezTo>
                <a:lnTo>
                  <a:pt x="109" y="253"/>
                </a:lnTo>
                <a:lnTo>
                  <a:pt x="126" y="434"/>
                </a:lnTo>
                <a:cubicBezTo>
                  <a:pt x="127" y="437"/>
                  <a:pt x="127" y="440"/>
                  <a:pt x="127" y="443"/>
                </a:cubicBezTo>
                <a:cubicBezTo>
                  <a:pt x="127" y="450"/>
                  <a:pt x="126" y="456"/>
                  <a:pt x="124" y="462"/>
                </a:cubicBezTo>
                <a:cubicBezTo>
                  <a:pt x="151" y="491"/>
                  <a:pt x="190" y="508"/>
                  <a:pt x="230" y="508"/>
                </a:cubicBezTo>
                <a:lnTo>
                  <a:pt x="435" y="508"/>
                </a:lnTo>
                <a:cubicBezTo>
                  <a:pt x="515" y="508"/>
                  <a:pt x="580" y="443"/>
                  <a:pt x="580" y="363"/>
                </a:cubicBezTo>
                <a:cubicBezTo>
                  <a:pt x="580" y="363"/>
                  <a:pt x="580" y="363"/>
                  <a:pt x="580" y="363"/>
                </a:cubicBezTo>
                <a:lnTo>
                  <a:pt x="580" y="363"/>
                </a:lnTo>
                <a:lnTo>
                  <a:pt x="580" y="145"/>
                </a:lnTo>
                <a:cubicBezTo>
                  <a:pt x="580" y="65"/>
                  <a:pt x="515" y="0"/>
                  <a:pt x="435" y="0"/>
                </a:cubicBezTo>
                <a:lnTo>
                  <a:pt x="435" y="0"/>
                </a:lnTo>
                <a:lnTo>
                  <a:pt x="230" y="0"/>
                </a:lnTo>
                <a:cubicBezTo>
                  <a:pt x="190" y="0"/>
                  <a:pt x="152" y="17"/>
                  <a:pt x="124" y="46"/>
                </a:cubicBezTo>
                <a:close/>
                <a:moveTo>
                  <a:pt x="0" y="253"/>
                </a:moveTo>
                <a:lnTo>
                  <a:pt x="0" y="253"/>
                </a:lnTo>
                <a:lnTo>
                  <a:pt x="0" y="253"/>
                </a:lnTo>
                <a:lnTo>
                  <a:pt x="30" y="63"/>
                </a:lnTo>
                <a:cubicBezTo>
                  <a:pt x="30" y="36"/>
                  <a:pt x="52" y="14"/>
                  <a:pt x="79" y="14"/>
                </a:cubicBezTo>
                <a:cubicBezTo>
                  <a:pt x="79" y="14"/>
                  <a:pt x="79" y="14"/>
                  <a:pt x="79" y="14"/>
                </a:cubicBezTo>
                <a:cubicBezTo>
                  <a:pt x="106" y="14"/>
                  <a:pt x="128" y="36"/>
                  <a:pt x="128" y="63"/>
                </a:cubicBezTo>
                <a:cubicBezTo>
                  <a:pt x="128" y="66"/>
                  <a:pt x="128" y="69"/>
                  <a:pt x="127" y="73"/>
                </a:cubicBezTo>
                <a:lnTo>
                  <a:pt x="110" y="253"/>
                </a:lnTo>
                <a:lnTo>
                  <a:pt x="127" y="434"/>
                </a:lnTo>
                <a:cubicBezTo>
                  <a:pt x="128" y="437"/>
                  <a:pt x="128" y="440"/>
                  <a:pt x="128" y="443"/>
                </a:cubicBezTo>
                <a:cubicBezTo>
                  <a:pt x="128" y="470"/>
                  <a:pt x="106" y="492"/>
                  <a:pt x="79" y="492"/>
                </a:cubicBezTo>
                <a:cubicBezTo>
                  <a:pt x="79" y="492"/>
                  <a:pt x="79" y="492"/>
                  <a:pt x="79" y="492"/>
                </a:cubicBezTo>
                <a:cubicBezTo>
                  <a:pt x="52" y="492"/>
                  <a:pt x="30" y="470"/>
                  <a:pt x="30" y="443"/>
                </a:cubicBezTo>
                <a:lnTo>
                  <a:pt x="0" y="254"/>
                </a:lnTo>
                <a:lnTo>
                  <a:pt x="0" y="254"/>
                </a:lnTo>
                <a:lnTo>
                  <a:pt x="0" y="253"/>
                </a:lnTo>
                <a:close/>
              </a:path>
            </a:pathLst>
          </a:custGeom>
          <a:solidFill>
            <a:srgbClr val="FFFFFF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61" name="Freeform 1467"/>
          <p:cNvSpPr>
            <a:spLocks noChangeAspect="1" noEditPoints="1"/>
          </p:cNvSpPr>
          <p:nvPr/>
        </p:nvSpPr>
        <p:spPr bwMode="gray">
          <a:xfrm rot="10800000">
            <a:off x="4107599" y="4003458"/>
            <a:ext cx="253364" cy="212645"/>
          </a:xfrm>
          <a:custGeom>
            <a:avLst/>
            <a:gdLst>
              <a:gd name="T0" fmla="*/ 124 w 580"/>
              <a:gd name="T1" fmla="*/ 46 h 508"/>
              <a:gd name="T2" fmla="*/ 127 w 580"/>
              <a:gd name="T3" fmla="*/ 63 h 508"/>
              <a:gd name="T4" fmla="*/ 126 w 580"/>
              <a:gd name="T5" fmla="*/ 73 h 508"/>
              <a:gd name="T6" fmla="*/ 109 w 580"/>
              <a:gd name="T7" fmla="*/ 253 h 508"/>
              <a:gd name="T8" fmla="*/ 126 w 580"/>
              <a:gd name="T9" fmla="*/ 434 h 508"/>
              <a:gd name="T10" fmla="*/ 127 w 580"/>
              <a:gd name="T11" fmla="*/ 443 h 508"/>
              <a:gd name="T12" fmla="*/ 124 w 580"/>
              <a:gd name="T13" fmla="*/ 462 h 508"/>
              <a:gd name="T14" fmla="*/ 230 w 580"/>
              <a:gd name="T15" fmla="*/ 508 h 508"/>
              <a:gd name="T16" fmla="*/ 435 w 580"/>
              <a:gd name="T17" fmla="*/ 508 h 508"/>
              <a:gd name="T18" fmla="*/ 580 w 580"/>
              <a:gd name="T19" fmla="*/ 363 h 508"/>
              <a:gd name="T20" fmla="*/ 580 w 580"/>
              <a:gd name="T21" fmla="*/ 363 h 508"/>
              <a:gd name="T22" fmla="*/ 580 w 580"/>
              <a:gd name="T23" fmla="*/ 363 h 508"/>
              <a:gd name="T24" fmla="*/ 580 w 580"/>
              <a:gd name="T25" fmla="*/ 145 h 508"/>
              <a:gd name="T26" fmla="*/ 435 w 580"/>
              <a:gd name="T27" fmla="*/ 0 h 508"/>
              <a:gd name="T28" fmla="*/ 435 w 580"/>
              <a:gd name="T29" fmla="*/ 0 h 508"/>
              <a:gd name="T30" fmla="*/ 230 w 580"/>
              <a:gd name="T31" fmla="*/ 0 h 508"/>
              <a:gd name="T32" fmla="*/ 124 w 580"/>
              <a:gd name="T33" fmla="*/ 46 h 508"/>
              <a:gd name="T34" fmla="*/ 0 w 580"/>
              <a:gd name="T35" fmla="*/ 253 h 508"/>
              <a:gd name="T36" fmla="*/ 0 w 580"/>
              <a:gd name="T37" fmla="*/ 253 h 508"/>
              <a:gd name="T38" fmla="*/ 0 w 580"/>
              <a:gd name="T39" fmla="*/ 253 h 508"/>
              <a:gd name="T40" fmla="*/ 30 w 580"/>
              <a:gd name="T41" fmla="*/ 63 h 508"/>
              <a:gd name="T42" fmla="*/ 79 w 580"/>
              <a:gd name="T43" fmla="*/ 14 h 508"/>
              <a:gd name="T44" fmla="*/ 79 w 580"/>
              <a:gd name="T45" fmla="*/ 14 h 508"/>
              <a:gd name="T46" fmla="*/ 128 w 580"/>
              <a:gd name="T47" fmla="*/ 63 h 508"/>
              <a:gd name="T48" fmla="*/ 127 w 580"/>
              <a:gd name="T49" fmla="*/ 73 h 508"/>
              <a:gd name="T50" fmla="*/ 110 w 580"/>
              <a:gd name="T51" fmla="*/ 253 h 508"/>
              <a:gd name="T52" fmla="*/ 127 w 580"/>
              <a:gd name="T53" fmla="*/ 434 h 508"/>
              <a:gd name="T54" fmla="*/ 128 w 580"/>
              <a:gd name="T55" fmla="*/ 443 h 508"/>
              <a:gd name="T56" fmla="*/ 79 w 580"/>
              <a:gd name="T57" fmla="*/ 492 h 508"/>
              <a:gd name="T58" fmla="*/ 79 w 580"/>
              <a:gd name="T59" fmla="*/ 492 h 508"/>
              <a:gd name="T60" fmla="*/ 30 w 580"/>
              <a:gd name="T61" fmla="*/ 443 h 508"/>
              <a:gd name="T62" fmla="*/ 0 w 580"/>
              <a:gd name="T63" fmla="*/ 254 h 508"/>
              <a:gd name="T64" fmla="*/ 0 w 580"/>
              <a:gd name="T65" fmla="*/ 254 h 508"/>
              <a:gd name="T66" fmla="*/ 0 w 580"/>
              <a:gd name="T67" fmla="*/ 253 h 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80" h="508">
                <a:moveTo>
                  <a:pt x="124" y="46"/>
                </a:moveTo>
                <a:cubicBezTo>
                  <a:pt x="126" y="51"/>
                  <a:pt x="127" y="57"/>
                  <a:pt x="127" y="63"/>
                </a:cubicBezTo>
                <a:cubicBezTo>
                  <a:pt x="127" y="66"/>
                  <a:pt x="127" y="69"/>
                  <a:pt x="126" y="73"/>
                </a:cubicBezTo>
                <a:lnTo>
                  <a:pt x="109" y="253"/>
                </a:lnTo>
                <a:lnTo>
                  <a:pt x="126" y="434"/>
                </a:lnTo>
                <a:cubicBezTo>
                  <a:pt x="127" y="437"/>
                  <a:pt x="127" y="440"/>
                  <a:pt x="127" y="443"/>
                </a:cubicBezTo>
                <a:cubicBezTo>
                  <a:pt x="127" y="450"/>
                  <a:pt x="126" y="456"/>
                  <a:pt x="124" y="462"/>
                </a:cubicBezTo>
                <a:cubicBezTo>
                  <a:pt x="151" y="491"/>
                  <a:pt x="190" y="508"/>
                  <a:pt x="230" y="508"/>
                </a:cubicBezTo>
                <a:lnTo>
                  <a:pt x="435" y="508"/>
                </a:lnTo>
                <a:cubicBezTo>
                  <a:pt x="515" y="508"/>
                  <a:pt x="580" y="443"/>
                  <a:pt x="580" y="363"/>
                </a:cubicBezTo>
                <a:cubicBezTo>
                  <a:pt x="580" y="363"/>
                  <a:pt x="580" y="363"/>
                  <a:pt x="580" y="363"/>
                </a:cubicBezTo>
                <a:lnTo>
                  <a:pt x="580" y="363"/>
                </a:lnTo>
                <a:lnTo>
                  <a:pt x="580" y="145"/>
                </a:lnTo>
                <a:cubicBezTo>
                  <a:pt x="580" y="65"/>
                  <a:pt x="515" y="0"/>
                  <a:pt x="435" y="0"/>
                </a:cubicBezTo>
                <a:lnTo>
                  <a:pt x="435" y="0"/>
                </a:lnTo>
                <a:lnTo>
                  <a:pt x="230" y="0"/>
                </a:lnTo>
                <a:cubicBezTo>
                  <a:pt x="190" y="0"/>
                  <a:pt x="152" y="17"/>
                  <a:pt x="124" y="46"/>
                </a:cubicBezTo>
                <a:close/>
                <a:moveTo>
                  <a:pt x="0" y="253"/>
                </a:moveTo>
                <a:lnTo>
                  <a:pt x="0" y="253"/>
                </a:lnTo>
                <a:lnTo>
                  <a:pt x="0" y="253"/>
                </a:lnTo>
                <a:lnTo>
                  <a:pt x="30" y="63"/>
                </a:lnTo>
                <a:cubicBezTo>
                  <a:pt x="30" y="36"/>
                  <a:pt x="52" y="14"/>
                  <a:pt x="79" y="14"/>
                </a:cubicBezTo>
                <a:cubicBezTo>
                  <a:pt x="79" y="14"/>
                  <a:pt x="79" y="14"/>
                  <a:pt x="79" y="14"/>
                </a:cubicBezTo>
                <a:cubicBezTo>
                  <a:pt x="106" y="14"/>
                  <a:pt x="128" y="36"/>
                  <a:pt x="128" y="63"/>
                </a:cubicBezTo>
                <a:cubicBezTo>
                  <a:pt x="128" y="66"/>
                  <a:pt x="128" y="69"/>
                  <a:pt x="127" y="73"/>
                </a:cubicBezTo>
                <a:lnTo>
                  <a:pt x="110" y="253"/>
                </a:lnTo>
                <a:lnTo>
                  <a:pt x="127" y="434"/>
                </a:lnTo>
                <a:cubicBezTo>
                  <a:pt x="128" y="437"/>
                  <a:pt x="128" y="440"/>
                  <a:pt x="128" y="443"/>
                </a:cubicBezTo>
                <a:cubicBezTo>
                  <a:pt x="128" y="470"/>
                  <a:pt x="106" y="492"/>
                  <a:pt x="79" y="492"/>
                </a:cubicBezTo>
                <a:cubicBezTo>
                  <a:pt x="79" y="492"/>
                  <a:pt x="79" y="492"/>
                  <a:pt x="79" y="492"/>
                </a:cubicBezTo>
                <a:cubicBezTo>
                  <a:pt x="52" y="492"/>
                  <a:pt x="30" y="470"/>
                  <a:pt x="30" y="443"/>
                </a:cubicBezTo>
                <a:lnTo>
                  <a:pt x="0" y="254"/>
                </a:lnTo>
                <a:lnTo>
                  <a:pt x="0" y="254"/>
                </a:lnTo>
                <a:lnTo>
                  <a:pt x="0" y="253"/>
                </a:lnTo>
                <a:close/>
              </a:path>
            </a:pathLst>
          </a:custGeom>
          <a:solidFill>
            <a:srgbClr val="FFFFFF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2919" name="Rectangle 871"/>
          <p:cNvSpPr>
            <a:spLocks noChangeArrowheads="1"/>
          </p:cNvSpPr>
          <p:nvPr/>
        </p:nvSpPr>
        <p:spPr bwMode="gray">
          <a:xfrm rot="5400000">
            <a:off x="-837617" y="2234842"/>
            <a:ext cx="8568569" cy="60120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4" name="グループ化 3"/>
          <p:cNvGrpSpPr/>
          <p:nvPr/>
        </p:nvGrpSpPr>
        <p:grpSpPr bwMode="gray">
          <a:xfrm>
            <a:off x="369851" y="9165468"/>
            <a:ext cx="1150937" cy="576448"/>
            <a:chOff x="369851" y="8877436"/>
            <a:chExt cx="1150937" cy="576448"/>
          </a:xfrm>
        </p:grpSpPr>
        <p:grpSp>
          <p:nvGrpSpPr>
            <p:cNvPr id="10694" name="Group 1478"/>
            <p:cNvGrpSpPr>
              <a:grpSpLocks/>
            </p:cNvGrpSpPr>
            <p:nvPr/>
          </p:nvGrpSpPr>
          <p:grpSpPr bwMode="gray">
            <a:xfrm>
              <a:off x="944724" y="9201472"/>
              <a:ext cx="340790" cy="252412"/>
              <a:chOff x="1213" y="5955"/>
              <a:chExt cx="153" cy="159"/>
            </a:xfrm>
          </p:grpSpPr>
          <p:sp>
            <p:nvSpPr>
              <p:cNvPr id="10660" name="Arc 1444"/>
              <p:cNvSpPr>
                <a:spLocks/>
              </p:cNvSpPr>
              <p:nvPr/>
            </p:nvSpPr>
            <p:spPr bwMode="gray">
              <a:xfrm flipH="1" flipV="1">
                <a:off x="1213" y="5955"/>
                <a:ext cx="153" cy="15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0661" name="Line 1445"/>
              <p:cNvSpPr>
                <a:spLocks noChangeShapeType="1"/>
              </p:cNvSpPr>
              <p:nvPr/>
            </p:nvSpPr>
            <p:spPr bwMode="gray">
              <a:xfrm flipV="1">
                <a:off x="1366" y="5955"/>
                <a:ext cx="0" cy="159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10693" name="Group 1477"/>
            <p:cNvGrpSpPr>
              <a:grpSpLocks/>
            </p:cNvGrpSpPr>
            <p:nvPr/>
          </p:nvGrpSpPr>
          <p:grpSpPr bwMode="gray">
            <a:xfrm>
              <a:off x="583457" y="9201472"/>
              <a:ext cx="340790" cy="252412"/>
              <a:chOff x="1026" y="5955"/>
              <a:chExt cx="153" cy="159"/>
            </a:xfrm>
          </p:grpSpPr>
          <p:sp>
            <p:nvSpPr>
              <p:cNvPr id="10663" name="Arc 1447"/>
              <p:cNvSpPr>
                <a:spLocks/>
              </p:cNvSpPr>
              <p:nvPr/>
            </p:nvSpPr>
            <p:spPr bwMode="gray">
              <a:xfrm flipV="1">
                <a:off x="1026" y="5955"/>
                <a:ext cx="153" cy="15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0664" name="Line 1448"/>
              <p:cNvSpPr>
                <a:spLocks noChangeShapeType="1"/>
              </p:cNvSpPr>
              <p:nvPr/>
            </p:nvSpPr>
            <p:spPr bwMode="gray">
              <a:xfrm flipV="1">
                <a:off x="1026" y="5955"/>
                <a:ext cx="0" cy="159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2921" name="Text Box 873"/>
            <p:cNvSpPr txBox="1">
              <a:spLocks noChangeArrowheads="1"/>
            </p:cNvSpPr>
            <p:nvPr/>
          </p:nvSpPr>
          <p:spPr bwMode="gray">
            <a:xfrm>
              <a:off x="369851" y="8877436"/>
              <a:ext cx="1150937" cy="260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ja-JP" altLang="en-US"/>
                <a:t>出入口</a:t>
              </a:r>
            </a:p>
          </p:txBody>
        </p:sp>
      </p:grpSp>
      <p:sp>
        <p:nvSpPr>
          <p:cNvPr id="2922" name="Text Box 874"/>
          <p:cNvSpPr txBox="1">
            <a:spLocks noChangeArrowheads="1"/>
          </p:cNvSpPr>
          <p:nvPr/>
        </p:nvSpPr>
        <p:spPr bwMode="gray">
          <a:xfrm>
            <a:off x="51132" y="627003"/>
            <a:ext cx="67421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200" dirty="0">
                <a:latin typeface="ＭＳ Ｐゴシック" charset="-128"/>
              </a:rPr>
              <a:t>日時 </a:t>
            </a:r>
            <a:r>
              <a:rPr lang="ja-JP" altLang="en-US" sz="1200" dirty="0" smtClean="0">
                <a:latin typeface="ＭＳ Ｐゴシック" charset="-128"/>
              </a:rPr>
              <a:t>：</a:t>
            </a:r>
            <a:r>
              <a:rPr lang="en-US" altLang="ja-JP" sz="1200" dirty="0" smtClean="0">
                <a:latin typeface="ＭＳ Ｐゴシック" charset="-128"/>
              </a:rPr>
              <a:t>2015</a:t>
            </a:r>
            <a:r>
              <a:rPr lang="ja-JP" altLang="en-US" sz="1200" dirty="0" smtClean="0">
                <a:latin typeface="ＭＳ Ｐゴシック" charset="-128"/>
              </a:rPr>
              <a:t>年</a:t>
            </a:r>
            <a:r>
              <a:rPr lang="en-US" altLang="ja-JP" sz="1200" dirty="0" smtClean="0">
                <a:latin typeface="ＭＳ Ｐゴシック" charset="-128"/>
              </a:rPr>
              <a:t>6</a:t>
            </a:r>
            <a:r>
              <a:rPr lang="ja-JP" altLang="en-US" sz="1200" dirty="0" smtClean="0">
                <a:latin typeface="ＭＳ Ｐゴシック" charset="-128"/>
              </a:rPr>
              <a:t>月</a:t>
            </a:r>
            <a:r>
              <a:rPr lang="en-US" altLang="ja-JP" sz="1200" dirty="0" smtClean="0">
                <a:latin typeface="ＭＳ Ｐゴシック" charset="-128"/>
              </a:rPr>
              <a:t>5</a:t>
            </a:r>
            <a:r>
              <a:rPr lang="ja-JP" altLang="en-US" sz="1200" dirty="0" smtClean="0">
                <a:latin typeface="ＭＳ Ｐゴシック" charset="-128"/>
              </a:rPr>
              <a:t>日（金）</a:t>
            </a:r>
            <a:r>
              <a:rPr lang="en-US" altLang="ja-JP" sz="1200" dirty="0" smtClean="0">
                <a:latin typeface="ＭＳ Ｐゴシック" charset="-128"/>
              </a:rPr>
              <a:t>10:00-12:00</a:t>
            </a:r>
            <a:r>
              <a:rPr lang="ja-JP" altLang="en-US" sz="1200" dirty="0">
                <a:latin typeface="ＭＳ Ｐゴシック" charset="-128"/>
              </a:rPr>
              <a:t>　　　於 </a:t>
            </a:r>
            <a:r>
              <a:rPr lang="ja-JP" altLang="en-US" sz="1200" dirty="0" smtClean="0">
                <a:latin typeface="ＭＳ Ｐゴシック" charset="-128"/>
              </a:rPr>
              <a:t>：</a:t>
            </a:r>
            <a:r>
              <a:rPr lang="zh-TW" altLang="en-US" sz="1200" dirty="0" smtClean="0">
                <a:latin typeface="ＭＳ Ｐゴシック" charset="-128"/>
              </a:rPr>
              <a:t>三菱総合研究所　</a:t>
            </a:r>
            <a:r>
              <a:rPr lang="en-US" altLang="zh-TW" sz="1200" dirty="0" smtClean="0">
                <a:latin typeface="ＭＳ Ｐゴシック" charset="-128"/>
              </a:rPr>
              <a:t>4</a:t>
            </a:r>
            <a:r>
              <a:rPr lang="zh-TW" altLang="en-US" sz="1200" dirty="0" smtClean="0">
                <a:latin typeface="ＭＳ Ｐゴシック" charset="-128"/>
              </a:rPr>
              <a:t>階　</a:t>
            </a:r>
            <a:r>
              <a:rPr lang="ja-JP" altLang="en-US" sz="1200" dirty="0" smtClean="0">
                <a:latin typeface="ＭＳ Ｐゴシック" charset="-128"/>
              </a:rPr>
              <a:t>大会議室</a:t>
            </a:r>
            <a:r>
              <a:rPr lang="en-US" altLang="ja-JP" sz="1200" dirty="0" smtClean="0">
                <a:latin typeface="ＭＳ Ｐゴシック" charset="-128"/>
              </a:rPr>
              <a:t>AB</a:t>
            </a:r>
            <a:endParaRPr lang="ja-JP" altLang="en-US" sz="1200" dirty="0">
              <a:latin typeface="ＭＳ Ｐゴシック" charset="-128"/>
            </a:endParaRPr>
          </a:p>
        </p:txBody>
      </p:sp>
      <p:sp>
        <p:nvSpPr>
          <p:cNvPr id="2925" name="Text Box 877"/>
          <p:cNvSpPr txBox="1">
            <a:spLocks noChangeArrowheads="1"/>
          </p:cNvSpPr>
          <p:nvPr/>
        </p:nvSpPr>
        <p:spPr bwMode="gray">
          <a:xfrm>
            <a:off x="-6812" y="307097"/>
            <a:ext cx="6858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 sz="1400" dirty="0" smtClean="0">
                <a:latin typeface="ＭＳ Ｐゴシック" charset="-128"/>
              </a:rPr>
              <a:t>2015</a:t>
            </a:r>
            <a:r>
              <a:rPr lang="ja-JP" altLang="en-US" sz="1400" dirty="0" smtClean="0">
                <a:latin typeface="ＭＳ Ｐゴシック" charset="-128"/>
              </a:rPr>
              <a:t>年度 </a:t>
            </a:r>
            <a:r>
              <a:rPr lang="en-US" altLang="ja-JP" sz="1400" dirty="0" smtClean="0">
                <a:latin typeface="ＭＳ Ｐゴシック" charset="-128"/>
              </a:rPr>
              <a:t>2020</a:t>
            </a:r>
            <a:r>
              <a:rPr lang="ja-JP" altLang="en-US" sz="1400" dirty="0" smtClean="0">
                <a:latin typeface="ＭＳ Ｐゴシック" charset="-128"/>
              </a:rPr>
              <a:t>オープンデータシティ推進委員会（第</a:t>
            </a:r>
            <a:r>
              <a:rPr lang="en-US" altLang="ja-JP" sz="1400" dirty="0" smtClean="0">
                <a:latin typeface="ＭＳ Ｐゴシック" charset="-128"/>
              </a:rPr>
              <a:t>1</a:t>
            </a:r>
            <a:r>
              <a:rPr lang="ja-JP" altLang="en-US" sz="1400" dirty="0" smtClean="0">
                <a:latin typeface="ＭＳ Ｐゴシック" charset="-128"/>
              </a:rPr>
              <a:t>回）　座席表</a:t>
            </a:r>
            <a:endParaRPr lang="ja-JP" altLang="en-US" sz="1400" dirty="0">
              <a:latin typeface="ＭＳ Ｐゴシック" charset="-128"/>
            </a:endParaRPr>
          </a:p>
        </p:txBody>
      </p:sp>
      <p:sp>
        <p:nvSpPr>
          <p:cNvPr id="10678" name="Rectangle 1462"/>
          <p:cNvSpPr>
            <a:spLocks noChangeArrowheads="1"/>
          </p:cNvSpPr>
          <p:nvPr/>
        </p:nvSpPr>
        <p:spPr bwMode="gray">
          <a:xfrm rot="5400000">
            <a:off x="3297675" y="1792115"/>
            <a:ext cx="252000" cy="1189317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168" name="Freeform 1467"/>
          <p:cNvSpPr>
            <a:spLocks noChangeAspect="1" noEditPoints="1"/>
          </p:cNvSpPr>
          <p:nvPr/>
        </p:nvSpPr>
        <p:spPr bwMode="gray">
          <a:xfrm rot="10800000">
            <a:off x="4109668" y="2419789"/>
            <a:ext cx="253364" cy="212645"/>
          </a:xfrm>
          <a:custGeom>
            <a:avLst/>
            <a:gdLst>
              <a:gd name="T0" fmla="*/ 124 w 580"/>
              <a:gd name="T1" fmla="*/ 46 h 508"/>
              <a:gd name="T2" fmla="*/ 127 w 580"/>
              <a:gd name="T3" fmla="*/ 63 h 508"/>
              <a:gd name="T4" fmla="*/ 126 w 580"/>
              <a:gd name="T5" fmla="*/ 73 h 508"/>
              <a:gd name="T6" fmla="*/ 109 w 580"/>
              <a:gd name="T7" fmla="*/ 253 h 508"/>
              <a:gd name="T8" fmla="*/ 126 w 580"/>
              <a:gd name="T9" fmla="*/ 434 h 508"/>
              <a:gd name="T10" fmla="*/ 127 w 580"/>
              <a:gd name="T11" fmla="*/ 443 h 508"/>
              <a:gd name="T12" fmla="*/ 124 w 580"/>
              <a:gd name="T13" fmla="*/ 462 h 508"/>
              <a:gd name="T14" fmla="*/ 230 w 580"/>
              <a:gd name="T15" fmla="*/ 508 h 508"/>
              <a:gd name="T16" fmla="*/ 435 w 580"/>
              <a:gd name="T17" fmla="*/ 508 h 508"/>
              <a:gd name="T18" fmla="*/ 580 w 580"/>
              <a:gd name="T19" fmla="*/ 363 h 508"/>
              <a:gd name="T20" fmla="*/ 580 w 580"/>
              <a:gd name="T21" fmla="*/ 363 h 508"/>
              <a:gd name="T22" fmla="*/ 580 w 580"/>
              <a:gd name="T23" fmla="*/ 363 h 508"/>
              <a:gd name="T24" fmla="*/ 580 w 580"/>
              <a:gd name="T25" fmla="*/ 145 h 508"/>
              <a:gd name="T26" fmla="*/ 435 w 580"/>
              <a:gd name="T27" fmla="*/ 0 h 508"/>
              <a:gd name="T28" fmla="*/ 435 w 580"/>
              <a:gd name="T29" fmla="*/ 0 h 508"/>
              <a:gd name="T30" fmla="*/ 230 w 580"/>
              <a:gd name="T31" fmla="*/ 0 h 508"/>
              <a:gd name="T32" fmla="*/ 124 w 580"/>
              <a:gd name="T33" fmla="*/ 46 h 508"/>
              <a:gd name="T34" fmla="*/ 0 w 580"/>
              <a:gd name="T35" fmla="*/ 253 h 508"/>
              <a:gd name="T36" fmla="*/ 0 w 580"/>
              <a:gd name="T37" fmla="*/ 253 h 508"/>
              <a:gd name="T38" fmla="*/ 0 w 580"/>
              <a:gd name="T39" fmla="*/ 253 h 508"/>
              <a:gd name="T40" fmla="*/ 30 w 580"/>
              <a:gd name="T41" fmla="*/ 63 h 508"/>
              <a:gd name="T42" fmla="*/ 79 w 580"/>
              <a:gd name="T43" fmla="*/ 14 h 508"/>
              <a:gd name="T44" fmla="*/ 79 w 580"/>
              <a:gd name="T45" fmla="*/ 14 h 508"/>
              <a:gd name="T46" fmla="*/ 128 w 580"/>
              <a:gd name="T47" fmla="*/ 63 h 508"/>
              <a:gd name="T48" fmla="*/ 127 w 580"/>
              <a:gd name="T49" fmla="*/ 73 h 508"/>
              <a:gd name="T50" fmla="*/ 110 w 580"/>
              <a:gd name="T51" fmla="*/ 253 h 508"/>
              <a:gd name="T52" fmla="*/ 127 w 580"/>
              <a:gd name="T53" fmla="*/ 434 h 508"/>
              <a:gd name="T54" fmla="*/ 128 w 580"/>
              <a:gd name="T55" fmla="*/ 443 h 508"/>
              <a:gd name="T56" fmla="*/ 79 w 580"/>
              <a:gd name="T57" fmla="*/ 492 h 508"/>
              <a:gd name="T58" fmla="*/ 79 w 580"/>
              <a:gd name="T59" fmla="*/ 492 h 508"/>
              <a:gd name="T60" fmla="*/ 30 w 580"/>
              <a:gd name="T61" fmla="*/ 443 h 508"/>
              <a:gd name="T62" fmla="*/ 0 w 580"/>
              <a:gd name="T63" fmla="*/ 254 h 508"/>
              <a:gd name="T64" fmla="*/ 0 w 580"/>
              <a:gd name="T65" fmla="*/ 254 h 508"/>
              <a:gd name="T66" fmla="*/ 0 w 580"/>
              <a:gd name="T67" fmla="*/ 253 h 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80" h="508">
                <a:moveTo>
                  <a:pt x="124" y="46"/>
                </a:moveTo>
                <a:cubicBezTo>
                  <a:pt x="126" y="51"/>
                  <a:pt x="127" y="57"/>
                  <a:pt x="127" y="63"/>
                </a:cubicBezTo>
                <a:cubicBezTo>
                  <a:pt x="127" y="66"/>
                  <a:pt x="127" y="69"/>
                  <a:pt x="126" y="73"/>
                </a:cubicBezTo>
                <a:lnTo>
                  <a:pt x="109" y="253"/>
                </a:lnTo>
                <a:lnTo>
                  <a:pt x="126" y="434"/>
                </a:lnTo>
                <a:cubicBezTo>
                  <a:pt x="127" y="437"/>
                  <a:pt x="127" y="440"/>
                  <a:pt x="127" y="443"/>
                </a:cubicBezTo>
                <a:cubicBezTo>
                  <a:pt x="127" y="450"/>
                  <a:pt x="126" y="456"/>
                  <a:pt x="124" y="462"/>
                </a:cubicBezTo>
                <a:cubicBezTo>
                  <a:pt x="151" y="491"/>
                  <a:pt x="190" y="508"/>
                  <a:pt x="230" y="508"/>
                </a:cubicBezTo>
                <a:lnTo>
                  <a:pt x="435" y="508"/>
                </a:lnTo>
                <a:cubicBezTo>
                  <a:pt x="515" y="508"/>
                  <a:pt x="580" y="443"/>
                  <a:pt x="580" y="363"/>
                </a:cubicBezTo>
                <a:cubicBezTo>
                  <a:pt x="580" y="363"/>
                  <a:pt x="580" y="363"/>
                  <a:pt x="580" y="363"/>
                </a:cubicBezTo>
                <a:lnTo>
                  <a:pt x="580" y="363"/>
                </a:lnTo>
                <a:lnTo>
                  <a:pt x="580" y="145"/>
                </a:lnTo>
                <a:cubicBezTo>
                  <a:pt x="580" y="65"/>
                  <a:pt x="515" y="0"/>
                  <a:pt x="435" y="0"/>
                </a:cubicBezTo>
                <a:lnTo>
                  <a:pt x="435" y="0"/>
                </a:lnTo>
                <a:lnTo>
                  <a:pt x="230" y="0"/>
                </a:lnTo>
                <a:cubicBezTo>
                  <a:pt x="190" y="0"/>
                  <a:pt x="152" y="17"/>
                  <a:pt x="124" y="46"/>
                </a:cubicBezTo>
                <a:close/>
                <a:moveTo>
                  <a:pt x="0" y="253"/>
                </a:moveTo>
                <a:lnTo>
                  <a:pt x="0" y="253"/>
                </a:lnTo>
                <a:lnTo>
                  <a:pt x="0" y="253"/>
                </a:lnTo>
                <a:lnTo>
                  <a:pt x="30" y="63"/>
                </a:lnTo>
                <a:cubicBezTo>
                  <a:pt x="30" y="36"/>
                  <a:pt x="52" y="14"/>
                  <a:pt x="79" y="14"/>
                </a:cubicBezTo>
                <a:cubicBezTo>
                  <a:pt x="79" y="14"/>
                  <a:pt x="79" y="14"/>
                  <a:pt x="79" y="14"/>
                </a:cubicBezTo>
                <a:cubicBezTo>
                  <a:pt x="106" y="14"/>
                  <a:pt x="128" y="36"/>
                  <a:pt x="128" y="63"/>
                </a:cubicBezTo>
                <a:cubicBezTo>
                  <a:pt x="128" y="66"/>
                  <a:pt x="128" y="69"/>
                  <a:pt x="127" y="73"/>
                </a:cubicBezTo>
                <a:lnTo>
                  <a:pt x="110" y="253"/>
                </a:lnTo>
                <a:lnTo>
                  <a:pt x="127" y="434"/>
                </a:lnTo>
                <a:cubicBezTo>
                  <a:pt x="128" y="437"/>
                  <a:pt x="128" y="440"/>
                  <a:pt x="128" y="443"/>
                </a:cubicBezTo>
                <a:cubicBezTo>
                  <a:pt x="128" y="470"/>
                  <a:pt x="106" y="492"/>
                  <a:pt x="79" y="492"/>
                </a:cubicBezTo>
                <a:cubicBezTo>
                  <a:pt x="79" y="492"/>
                  <a:pt x="79" y="492"/>
                  <a:pt x="79" y="492"/>
                </a:cubicBezTo>
                <a:cubicBezTo>
                  <a:pt x="52" y="492"/>
                  <a:pt x="30" y="470"/>
                  <a:pt x="30" y="443"/>
                </a:cubicBezTo>
                <a:lnTo>
                  <a:pt x="0" y="254"/>
                </a:lnTo>
                <a:lnTo>
                  <a:pt x="0" y="254"/>
                </a:lnTo>
                <a:lnTo>
                  <a:pt x="0" y="253"/>
                </a:lnTo>
                <a:close/>
              </a:path>
            </a:pathLst>
          </a:custGeom>
          <a:solidFill>
            <a:srgbClr val="FFFFFF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182" name="Rectangle 1462"/>
          <p:cNvSpPr>
            <a:spLocks noChangeArrowheads="1"/>
          </p:cNvSpPr>
          <p:nvPr/>
        </p:nvSpPr>
        <p:spPr bwMode="gray">
          <a:xfrm rot="5400000">
            <a:off x="3296188" y="6861055"/>
            <a:ext cx="252000" cy="1199288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190" name="テキスト ボックス 189"/>
          <p:cNvSpPr txBox="1"/>
          <p:nvPr/>
        </p:nvSpPr>
        <p:spPr bwMode="gray">
          <a:xfrm>
            <a:off x="4425175" y="5582026"/>
            <a:ext cx="1051982" cy="253916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l"/>
            <a:r>
              <a:rPr lang="zh-TW" altLang="en-US" sz="1000" dirty="0" smtClean="0">
                <a:latin typeface="ＭＳ Ｐゴシック" pitchFamily="50" charset="-128"/>
                <a:ea typeface="ＭＳ Ｐゴシック" pitchFamily="50" charset="-128"/>
              </a:rPr>
              <a:t>日本電信電話</a:t>
            </a:r>
            <a:r>
              <a:rPr lang="zh-TW" altLang="en-US" sz="1000" dirty="0">
                <a:latin typeface="ＭＳ Ｐゴシック" pitchFamily="50" charset="-128"/>
                <a:ea typeface="ＭＳ Ｐゴシック" pitchFamily="50" charset="-128"/>
              </a:rPr>
              <a:t>　</a:t>
            </a:r>
            <a:endParaRPr lang="en-US" altLang="zh-TW" sz="1000" dirty="0" smtClean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91" name="テキスト ボックス 190"/>
          <p:cNvSpPr txBox="1"/>
          <p:nvPr/>
        </p:nvSpPr>
        <p:spPr bwMode="gray">
          <a:xfrm>
            <a:off x="1686863" y="4819737"/>
            <a:ext cx="699047" cy="253916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ja-JP" altLang="en-US" sz="1000" dirty="0">
                <a:latin typeface="ＭＳ Ｐゴシック" pitchFamily="50" charset="-128"/>
                <a:ea typeface="ＭＳ Ｐゴシック" pitchFamily="50" charset="-128"/>
              </a:rPr>
              <a:t>富士通</a:t>
            </a:r>
            <a:endParaRPr lang="en-US" altLang="zh-TW" sz="1000" dirty="0" smtClean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93" name="テキスト ボックス 192"/>
          <p:cNvSpPr txBox="1"/>
          <p:nvPr/>
        </p:nvSpPr>
        <p:spPr bwMode="gray">
          <a:xfrm>
            <a:off x="4392461" y="5175506"/>
            <a:ext cx="1062066" cy="253916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l"/>
            <a:r>
              <a:rPr lang="ja-JP" altLang="en-US" sz="1000" dirty="0" smtClean="0">
                <a:latin typeface="ＭＳ Ｐゴシック" pitchFamily="50" charset="-128"/>
                <a:ea typeface="ＭＳ Ｐゴシック" pitchFamily="50" charset="-128"/>
              </a:rPr>
              <a:t>日本電気</a:t>
            </a:r>
            <a:r>
              <a:rPr lang="zh-TW" altLang="en-US" sz="1000" dirty="0">
                <a:latin typeface="ＭＳ Ｐゴシック" pitchFamily="50" charset="-128"/>
                <a:ea typeface="ＭＳ Ｐゴシック" pitchFamily="50" charset="-128"/>
              </a:rPr>
              <a:t>　</a:t>
            </a:r>
            <a:endParaRPr lang="en-US" altLang="zh-TW" sz="1000" dirty="0" smtClean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94" name="テキスト ボックス 193"/>
          <p:cNvSpPr txBox="1"/>
          <p:nvPr/>
        </p:nvSpPr>
        <p:spPr bwMode="gray">
          <a:xfrm flipH="1">
            <a:off x="1386897" y="4468520"/>
            <a:ext cx="1006157" cy="253916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zh-TW" altLang="en-US" sz="1000" dirty="0" smtClean="0">
                <a:latin typeface="ＭＳ Ｐゴシック" pitchFamily="50" charset="-128"/>
                <a:ea typeface="ＭＳ Ｐゴシック" pitchFamily="50" charset="-128"/>
              </a:rPr>
              <a:t>日立製作所</a:t>
            </a:r>
            <a:endParaRPr lang="en-US" altLang="zh-TW" sz="1000" dirty="0" smtClean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207" name="テキスト ボックス 206"/>
          <p:cNvSpPr txBox="1"/>
          <p:nvPr/>
        </p:nvSpPr>
        <p:spPr bwMode="gray">
          <a:xfrm>
            <a:off x="1308995" y="3964834"/>
            <a:ext cx="1129490" cy="253916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ja-JP" altLang="en-US" sz="1000" dirty="0" smtClean="0">
                <a:latin typeface="ＭＳ Ｐゴシック" pitchFamily="50" charset="-128"/>
                <a:ea typeface="ＭＳ Ｐゴシック" pitchFamily="50" charset="-128"/>
              </a:rPr>
              <a:t>日本マイクロソフト</a:t>
            </a:r>
          </a:p>
        </p:txBody>
      </p:sp>
      <p:sp>
        <p:nvSpPr>
          <p:cNvPr id="2" name="テキスト ボックス 1"/>
          <p:cNvSpPr txBox="1"/>
          <p:nvPr/>
        </p:nvSpPr>
        <p:spPr bwMode="gray">
          <a:xfrm>
            <a:off x="5697252" y="992560"/>
            <a:ext cx="7489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（敬称略）</a:t>
            </a:r>
            <a:endParaRPr kumimoji="1" lang="ja-JP" altLang="en-US" dirty="0"/>
          </a:p>
        </p:txBody>
      </p:sp>
      <p:sp>
        <p:nvSpPr>
          <p:cNvPr id="53" name="Rectangle 1466"/>
          <p:cNvSpPr>
            <a:spLocks noChangeArrowheads="1"/>
          </p:cNvSpPr>
          <p:nvPr/>
        </p:nvSpPr>
        <p:spPr bwMode="gray">
          <a:xfrm rot="10800000">
            <a:off x="4012021" y="2258459"/>
            <a:ext cx="252413" cy="1080000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54" name="Rectangle 1469"/>
          <p:cNvSpPr>
            <a:spLocks noChangeArrowheads="1"/>
          </p:cNvSpPr>
          <p:nvPr/>
        </p:nvSpPr>
        <p:spPr bwMode="gray">
          <a:xfrm rot="10800000">
            <a:off x="4010805" y="3338238"/>
            <a:ext cx="252413" cy="1080000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55" name="Rectangle 1482"/>
          <p:cNvSpPr>
            <a:spLocks noChangeArrowheads="1"/>
          </p:cNvSpPr>
          <p:nvPr/>
        </p:nvSpPr>
        <p:spPr bwMode="gray">
          <a:xfrm rot="10800000">
            <a:off x="2578191" y="2258459"/>
            <a:ext cx="250825" cy="1080000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56" name="Rectangle 1483"/>
          <p:cNvSpPr>
            <a:spLocks noChangeArrowheads="1"/>
          </p:cNvSpPr>
          <p:nvPr/>
        </p:nvSpPr>
        <p:spPr bwMode="gray">
          <a:xfrm rot="10800000">
            <a:off x="2578190" y="3338460"/>
            <a:ext cx="250825" cy="1080000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94" name="テキスト ボックス 93"/>
          <p:cNvSpPr txBox="1"/>
          <p:nvPr/>
        </p:nvSpPr>
        <p:spPr bwMode="gray">
          <a:xfrm>
            <a:off x="3486612" y="994290"/>
            <a:ext cx="253916" cy="1158382"/>
          </a:xfrm>
          <a:prstGeom prst="rect">
            <a:avLst/>
          </a:prstGeom>
          <a:noFill/>
        </p:spPr>
        <p:txBody>
          <a:bodyPr vert="eaVert" wrap="square" rIns="0" rtlCol="0">
            <a:spAutoFit/>
          </a:bodyPr>
          <a:lstStyle/>
          <a:p>
            <a:pPr algn="r"/>
            <a:r>
              <a:rPr lang="ja-JP" altLang="en-US" sz="1050" dirty="0" smtClean="0">
                <a:latin typeface="ＭＳ Ｐゴシック" pitchFamily="50" charset="-128"/>
                <a:ea typeface="ＭＳ Ｐゴシック" pitchFamily="50" charset="-128"/>
              </a:rPr>
              <a:t>中村共同主査</a:t>
            </a:r>
          </a:p>
        </p:txBody>
      </p:sp>
      <p:sp>
        <p:nvSpPr>
          <p:cNvPr id="102" name="テキスト ボックス 101"/>
          <p:cNvSpPr txBox="1"/>
          <p:nvPr/>
        </p:nvSpPr>
        <p:spPr bwMode="gray">
          <a:xfrm>
            <a:off x="4429955" y="6263746"/>
            <a:ext cx="837579" cy="253916"/>
          </a:xfrm>
          <a:prstGeom prst="rect">
            <a:avLst/>
          </a:prstGeom>
          <a:noFill/>
        </p:spPr>
        <p:txBody>
          <a:bodyPr wrap="square" rIns="90000" rtlCol="0">
            <a:spAutoFit/>
          </a:bodyPr>
          <a:lstStyle/>
          <a:p>
            <a:pPr algn="l"/>
            <a:r>
              <a:rPr lang="ja-JP" altLang="en-US" sz="1000" dirty="0" smtClean="0">
                <a:latin typeface="ＭＳ Ｐゴシック" pitchFamily="50" charset="-128"/>
                <a:ea typeface="ＭＳ Ｐゴシック" pitchFamily="50" charset="-128"/>
              </a:rPr>
              <a:t>総務省</a:t>
            </a:r>
            <a:endParaRPr lang="en-US" altLang="ja-JP" sz="1000" dirty="0" smtClean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80" name="テキスト ボックス 79"/>
          <p:cNvSpPr txBox="1"/>
          <p:nvPr/>
        </p:nvSpPr>
        <p:spPr bwMode="gray">
          <a:xfrm>
            <a:off x="1338601" y="6677068"/>
            <a:ext cx="1148672" cy="253916"/>
          </a:xfrm>
          <a:prstGeom prst="rect">
            <a:avLst/>
          </a:prstGeom>
          <a:noFill/>
        </p:spPr>
        <p:txBody>
          <a:bodyPr wrap="square" rIns="90000" rtlCol="0">
            <a:spAutoFit/>
          </a:bodyPr>
          <a:lstStyle/>
          <a:p>
            <a:pPr algn="r"/>
            <a:r>
              <a:rPr lang="ja-JP" altLang="en-US" sz="1000" dirty="0">
                <a:latin typeface="ＭＳ Ｐゴシック" pitchFamily="50" charset="-128"/>
                <a:ea typeface="ＭＳ Ｐゴシック" pitchFamily="50" charset="-128"/>
              </a:rPr>
              <a:t>内閣</a:t>
            </a:r>
            <a:r>
              <a:rPr lang="ja-JP" altLang="en-US" sz="1000" dirty="0" smtClean="0">
                <a:latin typeface="ＭＳ Ｐゴシック" pitchFamily="50" charset="-128"/>
                <a:ea typeface="ＭＳ Ｐゴシック" pitchFamily="50" charset="-128"/>
              </a:rPr>
              <a:t>官房</a:t>
            </a:r>
            <a:endParaRPr lang="en-US" altLang="ja-JP" sz="1000" dirty="0" smtClean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11" name="テキスト ボックス 110"/>
          <p:cNvSpPr txBox="1"/>
          <p:nvPr/>
        </p:nvSpPr>
        <p:spPr bwMode="gray">
          <a:xfrm>
            <a:off x="4406334" y="4819737"/>
            <a:ext cx="1373901" cy="253916"/>
          </a:xfrm>
          <a:prstGeom prst="rect">
            <a:avLst/>
          </a:prstGeom>
          <a:noFill/>
        </p:spPr>
        <p:txBody>
          <a:bodyPr vert="horz" wrap="square" rIns="0" rtlCol="0">
            <a:spAutoFit/>
          </a:bodyPr>
          <a:lstStyle/>
          <a:p>
            <a:pPr algn="l"/>
            <a:r>
              <a:rPr lang="ja-JP" altLang="en-US" sz="1000" dirty="0">
                <a:latin typeface="ＭＳ Ｐゴシック" pitchFamily="50" charset="-128"/>
                <a:ea typeface="ＭＳ Ｐゴシック" pitchFamily="50" charset="-128"/>
              </a:rPr>
              <a:t>日本アイ・ビー・</a:t>
            </a:r>
            <a:r>
              <a:rPr lang="ja-JP" altLang="en-US" sz="1000" dirty="0" smtClean="0">
                <a:latin typeface="ＭＳ Ｐゴシック" pitchFamily="50" charset="-128"/>
                <a:ea typeface="ＭＳ Ｐゴシック" pitchFamily="50" charset="-128"/>
              </a:rPr>
              <a:t>エム</a:t>
            </a:r>
            <a:r>
              <a:rPr lang="zh-TW" altLang="en-US" sz="1000" dirty="0">
                <a:latin typeface="ＭＳ Ｐゴシック" pitchFamily="50" charset="-128"/>
                <a:ea typeface="ＭＳ Ｐゴシック" pitchFamily="50" charset="-128"/>
              </a:rPr>
              <a:t>　</a:t>
            </a:r>
            <a:endParaRPr lang="en-US" altLang="zh-TW" sz="1000" dirty="0" smtClean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20" name="テキスト ボックス 119"/>
          <p:cNvSpPr txBox="1"/>
          <p:nvPr/>
        </p:nvSpPr>
        <p:spPr bwMode="gray">
          <a:xfrm>
            <a:off x="2809432" y="1254170"/>
            <a:ext cx="400110" cy="898502"/>
          </a:xfrm>
          <a:prstGeom prst="rect">
            <a:avLst/>
          </a:prstGeom>
          <a:noFill/>
        </p:spPr>
        <p:txBody>
          <a:bodyPr vert="eaVert" wrap="square" rIns="0" rtlCol="0">
            <a:spAutoFit/>
          </a:bodyPr>
          <a:lstStyle/>
          <a:p>
            <a:pPr algn="r"/>
            <a:r>
              <a:rPr lang="ja-JP" altLang="en-US" sz="1000" dirty="0" smtClean="0">
                <a:latin typeface="ＭＳ Ｐゴシック" pitchFamily="50" charset="-128"/>
                <a:ea typeface="ＭＳ Ｐゴシック" pitchFamily="50" charset="-128"/>
              </a:rPr>
              <a:t>越塚共同主査</a:t>
            </a:r>
            <a:endParaRPr lang="en-US" altLang="ja-JP" sz="1000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 algn="r"/>
            <a:r>
              <a:rPr lang="ja-JP" altLang="en-US" sz="1000" dirty="0" smtClean="0">
                <a:latin typeface="ＭＳ Ｐゴシック" pitchFamily="50" charset="-128"/>
                <a:ea typeface="ＭＳ Ｐゴシック" pitchFamily="50" charset="-128"/>
              </a:rPr>
              <a:t>（進行）</a:t>
            </a:r>
            <a:endParaRPr lang="en-US" altLang="zh-TW" sz="1000" dirty="0" smtClean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73" name="テキスト ボックス 72"/>
          <p:cNvSpPr txBox="1"/>
          <p:nvPr/>
        </p:nvSpPr>
        <p:spPr bwMode="gray">
          <a:xfrm>
            <a:off x="4430156" y="5927236"/>
            <a:ext cx="752528" cy="253916"/>
          </a:xfrm>
          <a:prstGeom prst="rect">
            <a:avLst/>
          </a:prstGeom>
          <a:noFill/>
        </p:spPr>
        <p:txBody>
          <a:bodyPr wrap="square" rIns="90000" rtlCol="0">
            <a:spAutoFit/>
          </a:bodyPr>
          <a:lstStyle/>
          <a:p>
            <a:pPr algn="l"/>
            <a:r>
              <a:rPr lang="ja-JP" altLang="en-US" sz="1000" dirty="0" smtClean="0">
                <a:latin typeface="ＭＳ Ｐゴシック" pitchFamily="50" charset="-128"/>
                <a:ea typeface="ＭＳ Ｐゴシック" pitchFamily="50" charset="-128"/>
              </a:rPr>
              <a:t>総務省</a:t>
            </a:r>
            <a:endParaRPr lang="en-US" altLang="ja-JP" sz="1000" dirty="0" smtClean="0">
              <a:latin typeface="ＭＳ Ｐゴシック" pitchFamily="50" charset="-128"/>
              <a:ea typeface="ＭＳ Ｐゴシック" pitchFamily="50" charset="-128"/>
            </a:endParaRPr>
          </a:p>
        </p:txBody>
      </p:sp>
      <p:grpSp>
        <p:nvGrpSpPr>
          <p:cNvPr id="74" name="グループ化 73"/>
          <p:cNvGrpSpPr/>
          <p:nvPr/>
        </p:nvGrpSpPr>
        <p:grpSpPr bwMode="gray">
          <a:xfrm>
            <a:off x="3754227" y="9165468"/>
            <a:ext cx="1150937" cy="576448"/>
            <a:chOff x="369851" y="8877436"/>
            <a:chExt cx="1150937" cy="576448"/>
          </a:xfrm>
        </p:grpSpPr>
        <p:grpSp>
          <p:nvGrpSpPr>
            <p:cNvPr id="75" name="Group 1478"/>
            <p:cNvGrpSpPr>
              <a:grpSpLocks/>
            </p:cNvGrpSpPr>
            <p:nvPr/>
          </p:nvGrpSpPr>
          <p:grpSpPr bwMode="gray">
            <a:xfrm>
              <a:off x="944724" y="9201472"/>
              <a:ext cx="340790" cy="252412"/>
              <a:chOff x="1213" y="5955"/>
              <a:chExt cx="153" cy="159"/>
            </a:xfrm>
          </p:grpSpPr>
          <p:sp>
            <p:nvSpPr>
              <p:cNvPr id="92" name="Arc 1444"/>
              <p:cNvSpPr>
                <a:spLocks/>
              </p:cNvSpPr>
              <p:nvPr/>
            </p:nvSpPr>
            <p:spPr bwMode="gray">
              <a:xfrm flipH="1" flipV="1">
                <a:off x="1213" y="5955"/>
                <a:ext cx="153" cy="15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01" name="Line 1445"/>
              <p:cNvSpPr>
                <a:spLocks noChangeShapeType="1"/>
              </p:cNvSpPr>
              <p:nvPr/>
            </p:nvSpPr>
            <p:spPr bwMode="gray">
              <a:xfrm flipV="1">
                <a:off x="1366" y="5955"/>
                <a:ext cx="0" cy="159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77" name="Group 1477"/>
            <p:cNvGrpSpPr>
              <a:grpSpLocks/>
            </p:cNvGrpSpPr>
            <p:nvPr/>
          </p:nvGrpSpPr>
          <p:grpSpPr bwMode="gray">
            <a:xfrm>
              <a:off x="583457" y="9201472"/>
              <a:ext cx="340790" cy="252412"/>
              <a:chOff x="1026" y="5955"/>
              <a:chExt cx="153" cy="159"/>
            </a:xfrm>
          </p:grpSpPr>
          <p:sp>
            <p:nvSpPr>
              <p:cNvPr id="86" name="Arc 1447"/>
              <p:cNvSpPr>
                <a:spLocks/>
              </p:cNvSpPr>
              <p:nvPr/>
            </p:nvSpPr>
            <p:spPr bwMode="gray">
              <a:xfrm flipV="1">
                <a:off x="1026" y="5955"/>
                <a:ext cx="153" cy="15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chemeClr val="bg1"/>
              </a:solidFill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89" name="Line 1448"/>
              <p:cNvSpPr>
                <a:spLocks noChangeShapeType="1"/>
              </p:cNvSpPr>
              <p:nvPr/>
            </p:nvSpPr>
            <p:spPr bwMode="gray">
              <a:xfrm flipV="1">
                <a:off x="1026" y="5955"/>
                <a:ext cx="0" cy="159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83" name="Text Box 873"/>
            <p:cNvSpPr txBox="1">
              <a:spLocks noChangeArrowheads="1"/>
            </p:cNvSpPr>
            <p:nvPr/>
          </p:nvSpPr>
          <p:spPr bwMode="gray">
            <a:xfrm>
              <a:off x="369851" y="8877436"/>
              <a:ext cx="1150937" cy="260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ja-JP" altLang="en-US" dirty="0"/>
                <a:t>出入口</a:t>
              </a:r>
            </a:p>
          </p:txBody>
        </p:sp>
      </p:grpSp>
      <p:sp>
        <p:nvSpPr>
          <p:cNvPr id="96" name="Freeform 1467"/>
          <p:cNvSpPr>
            <a:spLocks noChangeAspect="1" noEditPoints="1"/>
          </p:cNvSpPr>
          <p:nvPr/>
        </p:nvSpPr>
        <p:spPr bwMode="gray">
          <a:xfrm rot="10800000" flipH="1">
            <a:off x="678831" y="6795181"/>
            <a:ext cx="254644" cy="213719"/>
          </a:xfrm>
          <a:custGeom>
            <a:avLst/>
            <a:gdLst>
              <a:gd name="T0" fmla="*/ 124 w 580"/>
              <a:gd name="T1" fmla="*/ 46 h 508"/>
              <a:gd name="T2" fmla="*/ 127 w 580"/>
              <a:gd name="T3" fmla="*/ 63 h 508"/>
              <a:gd name="T4" fmla="*/ 126 w 580"/>
              <a:gd name="T5" fmla="*/ 73 h 508"/>
              <a:gd name="T6" fmla="*/ 109 w 580"/>
              <a:gd name="T7" fmla="*/ 253 h 508"/>
              <a:gd name="T8" fmla="*/ 126 w 580"/>
              <a:gd name="T9" fmla="*/ 434 h 508"/>
              <a:gd name="T10" fmla="*/ 127 w 580"/>
              <a:gd name="T11" fmla="*/ 443 h 508"/>
              <a:gd name="T12" fmla="*/ 124 w 580"/>
              <a:gd name="T13" fmla="*/ 462 h 508"/>
              <a:gd name="T14" fmla="*/ 230 w 580"/>
              <a:gd name="T15" fmla="*/ 508 h 508"/>
              <a:gd name="T16" fmla="*/ 435 w 580"/>
              <a:gd name="T17" fmla="*/ 508 h 508"/>
              <a:gd name="T18" fmla="*/ 580 w 580"/>
              <a:gd name="T19" fmla="*/ 363 h 508"/>
              <a:gd name="T20" fmla="*/ 580 w 580"/>
              <a:gd name="T21" fmla="*/ 363 h 508"/>
              <a:gd name="T22" fmla="*/ 580 w 580"/>
              <a:gd name="T23" fmla="*/ 363 h 508"/>
              <a:gd name="T24" fmla="*/ 580 w 580"/>
              <a:gd name="T25" fmla="*/ 145 h 508"/>
              <a:gd name="T26" fmla="*/ 435 w 580"/>
              <a:gd name="T27" fmla="*/ 0 h 508"/>
              <a:gd name="T28" fmla="*/ 435 w 580"/>
              <a:gd name="T29" fmla="*/ 0 h 508"/>
              <a:gd name="T30" fmla="*/ 230 w 580"/>
              <a:gd name="T31" fmla="*/ 0 h 508"/>
              <a:gd name="T32" fmla="*/ 124 w 580"/>
              <a:gd name="T33" fmla="*/ 46 h 508"/>
              <a:gd name="T34" fmla="*/ 0 w 580"/>
              <a:gd name="T35" fmla="*/ 253 h 508"/>
              <a:gd name="T36" fmla="*/ 0 w 580"/>
              <a:gd name="T37" fmla="*/ 253 h 508"/>
              <a:gd name="T38" fmla="*/ 0 w 580"/>
              <a:gd name="T39" fmla="*/ 253 h 508"/>
              <a:gd name="T40" fmla="*/ 30 w 580"/>
              <a:gd name="T41" fmla="*/ 63 h 508"/>
              <a:gd name="T42" fmla="*/ 79 w 580"/>
              <a:gd name="T43" fmla="*/ 14 h 508"/>
              <a:gd name="T44" fmla="*/ 79 w 580"/>
              <a:gd name="T45" fmla="*/ 14 h 508"/>
              <a:gd name="T46" fmla="*/ 128 w 580"/>
              <a:gd name="T47" fmla="*/ 63 h 508"/>
              <a:gd name="T48" fmla="*/ 127 w 580"/>
              <a:gd name="T49" fmla="*/ 73 h 508"/>
              <a:gd name="T50" fmla="*/ 110 w 580"/>
              <a:gd name="T51" fmla="*/ 253 h 508"/>
              <a:gd name="T52" fmla="*/ 127 w 580"/>
              <a:gd name="T53" fmla="*/ 434 h 508"/>
              <a:gd name="T54" fmla="*/ 128 w 580"/>
              <a:gd name="T55" fmla="*/ 443 h 508"/>
              <a:gd name="T56" fmla="*/ 79 w 580"/>
              <a:gd name="T57" fmla="*/ 492 h 508"/>
              <a:gd name="T58" fmla="*/ 79 w 580"/>
              <a:gd name="T59" fmla="*/ 492 h 508"/>
              <a:gd name="T60" fmla="*/ 30 w 580"/>
              <a:gd name="T61" fmla="*/ 443 h 508"/>
              <a:gd name="T62" fmla="*/ 0 w 580"/>
              <a:gd name="T63" fmla="*/ 254 h 508"/>
              <a:gd name="T64" fmla="*/ 0 w 580"/>
              <a:gd name="T65" fmla="*/ 254 h 508"/>
              <a:gd name="T66" fmla="*/ 0 w 580"/>
              <a:gd name="T67" fmla="*/ 253 h 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80" h="508">
                <a:moveTo>
                  <a:pt x="124" y="46"/>
                </a:moveTo>
                <a:cubicBezTo>
                  <a:pt x="126" y="51"/>
                  <a:pt x="127" y="57"/>
                  <a:pt x="127" y="63"/>
                </a:cubicBezTo>
                <a:cubicBezTo>
                  <a:pt x="127" y="66"/>
                  <a:pt x="127" y="69"/>
                  <a:pt x="126" y="73"/>
                </a:cubicBezTo>
                <a:lnTo>
                  <a:pt x="109" y="253"/>
                </a:lnTo>
                <a:lnTo>
                  <a:pt x="126" y="434"/>
                </a:lnTo>
                <a:cubicBezTo>
                  <a:pt x="127" y="437"/>
                  <a:pt x="127" y="440"/>
                  <a:pt x="127" y="443"/>
                </a:cubicBezTo>
                <a:cubicBezTo>
                  <a:pt x="127" y="450"/>
                  <a:pt x="126" y="456"/>
                  <a:pt x="124" y="462"/>
                </a:cubicBezTo>
                <a:cubicBezTo>
                  <a:pt x="151" y="491"/>
                  <a:pt x="190" y="508"/>
                  <a:pt x="230" y="508"/>
                </a:cubicBezTo>
                <a:lnTo>
                  <a:pt x="435" y="508"/>
                </a:lnTo>
                <a:cubicBezTo>
                  <a:pt x="515" y="508"/>
                  <a:pt x="580" y="443"/>
                  <a:pt x="580" y="363"/>
                </a:cubicBezTo>
                <a:cubicBezTo>
                  <a:pt x="580" y="363"/>
                  <a:pt x="580" y="363"/>
                  <a:pt x="580" y="363"/>
                </a:cubicBezTo>
                <a:lnTo>
                  <a:pt x="580" y="363"/>
                </a:lnTo>
                <a:lnTo>
                  <a:pt x="580" y="145"/>
                </a:lnTo>
                <a:cubicBezTo>
                  <a:pt x="580" y="65"/>
                  <a:pt x="515" y="0"/>
                  <a:pt x="435" y="0"/>
                </a:cubicBezTo>
                <a:lnTo>
                  <a:pt x="435" y="0"/>
                </a:lnTo>
                <a:lnTo>
                  <a:pt x="230" y="0"/>
                </a:lnTo>
                <a:cubicBezTo>
                  <a:pt x="190" y="0"/>
                  <a:pt x="152" y="17"/>
                  <a:pt x="124" y="46"/>
                </a:cubicBezTo>
                <a:close/>
                <a:moveTo>
                  <a:pt x="0" y="253"/>
                </a:moveTo>
                <a:lnTo>
                  <a:pt x="0" y="253"/>
                </a:lnTo>
                <a:lnTo>
                  <a:pt x="0" y="253"/>
                </a:lnTo>
                <a:lnTo>
                  <a:pt x="30" y="63"/>
                </a:lnTo>
                <a:cubicBezTo>
                  <a:pt x="30" y="36"/>
                  <a:pt x="52" y="14"/>
                  <a:pt x="79" y="14"/>
                </a:cubicBezTo>
                <a:cubicBezTo>
                  <a:pt x="79" y="14"/>
                  <a:pt x="79" y="14"/>
                  <a:pt x="79" y="14"/>
                </a:cubicBezTo>
                <a:cubicBezTo>
                  <a:pt x="106" y="14"/>
                  <a:pt x="128" y="36"/>
                  <a:pt x="128" y="63"/>
                </a:cubicBezTo>
                <a:cubicBezTo>
                  <a:pt x="128" y="66"/>
                  <a:pt x="128" y="69"/>
                  <a:pt x="127" y="73"/>
                </a:cubicBezTo>
                <a:lnTo>
                  <a:pt x="110" y="253"/>
                </a:lnTo>
                <a:lnTo>
                  <a:pt x="127" y="434"/>
                </a:lnTo>
                <a:cubicBezTo>
                  <a:pt x="128" y="437"/>
                  <a:pt x="128" y="440"/>
                  <a:pt x="128" y="443"/>
                </a:cubicBezTo>
                <a:cubicBezTo>
                  <a:pt x="128" y="470"/>
                  <a:pt x="106" y="492"/>
                  <a:pt x="79" y="492"/>
                </a:cubicBezTo>
                <a:cubicBezTo>
                  <a:pt x="79" y="492"/>
                  <a:pt x="79" y="492"/>
                  <a:pt x="79" y="492"/>
                </a:cubicBezTo>
                <a:cubicBezTo>
                  <a:pt x="52" y="492"/>
                  <a:pt x="30" y="470"/>
                  <a:pt x="30" y="443"/>
                </a:cubicBezTo>
                <a:lnTo>
                  <a:pt x="0" y="254"/>
                </a:lnTo>
                <a:lnTo>
                  <a:pt x="0" y="254"/>
                </a:lnTo>
                <a:lnTo>
                  <a:pt x="0" y="253"/>
                </a:lnTo>
                <a:close/>
              </a:path>
            </a:pathLst>
          </a:custGeom>
          <a:solidFill>
            <a:srgbClr val="FFFFFF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7" name="Freeform 1467"/>
          <p:cNvSpPr>
            <a:spLocks noChangeAspect="1" noEditPoints="1"/>
          </p:cNvSpPr>
          <p:nvPr/>
        </p:nvSpPr>
        <p:spPr bwMode="gray">
          <a:xfrm rot="10800000" flipH="1">
            <a:off x="678832" y="6263746"/>
            <a:ext cx="254644" cy="213719"/>
          </a:xfrm>
          <a:custGeom>
            <a:avLst/>
            <a:gdLst>
              <a:gd name="T0" fmla="*/ 124 w 580"/>
              <a:gd name="T1" fmla="*/ 46 h 508"/>
              <a:gd name="T2" fmla="*/ 127 w 580"/>
              <a:gd name="T3" fmla="*/ 63 h 508"/>
              <a:gd name="T4" fmla="*/ 126 w 580"/>
              <a:gd name="T5" fmla="*/ 73 h 508"/>
              <a:gd name="T6" fmla="*/ 109 w 580"/>
              <a:gd name="T7" fmla="*/ 253 h 508"/>
              <a:gd name="T8" fmla="*/ 126 w 580"/>
              <a:gd name="T9" fmla="*/ 434 h 508"/>
              <a:gd name="T10" fmla="*/ 127 w 580"/>
              <a:gd name="T11" fmla="*/ 443 h 508"/>
              <a:gd name="T12" fmla="*/ 124 w 580"/>
              <a:gd name="T13" fmla="*/ 462 h 508"/>
              <a:gd name="T14" fmla="*/ 230 w 580"/>
              <a:gd name="T15" fmla="*/ 508 h 508"/>
              <a:gd name="T16" fmla="*/ 435 w 580"/>
              <a:gd name="T17" fmla="*/ 508 h 508"/>
              <a:gd name="T18" fmla="*/ 580 w 580"/>
              <a:gd name="T19" fmla="*/ 363 h 508"/>
              <a:gd name="T20" fmla="*/ 580 w 580"/>
              <a:gd name="T21" fmla="*/ 363 h 508"/>
              <a:gd name="T22" fmla="*/ 580 w 580"/>
              <a:gd name="T23" fmla="*/ 363 h 508"/>
              <a:gd name="T24" fmla="*/ 580 w 580"/>
              <a:gd name="T25" fmla="*/ 145 h 508"/>
              <a:gd name="T26" fmla="*/ 435 w 580"/>
              <a:gd name="T27" fmla="*/ 0 h 508"/>
              <a:gd name="T28" fmla="*/ 435 w 580"/>
              <a:gd name="T29" fmla="*/ 0 h 508"/>
              <a:gd name="T30" fmla="*/ 230 w 580"/>
              <a:gd name="T31" fmla="*/ 0 h 508"/>
              <a:gd name="T32" fmla="*/ 124 w 580"/>
              <a:gd name="T33" fmla="*/ 46 h 508"/>
              <a:gd name="T34" fmla="*/ 0 w 580"/>
              <a:gd name="T35" fmla="*/ 253 h 508"/>
              <a:gd name="T36" fmla="*/ 0 w 580"/>
              <a:gd name="T37" fmla="*/ 253 h 508"/>
              <a:gd name="T38" fmla="*/ 0 w 580"/>
              <a:gd name="T39" fmla="*/ 253 h 508"/>
              <a:gd name="T40" fmla="*/ 30 w 580"/>
              <a:gd name="T41" fmla="*/ 63 h 508"/>
              <a:gd name="T42" fmla="*/ 79 w 580"/>
              <a:gd name="T43" fmla="*/ 14 h 508"/>
              <a:gd name="T44" fmla="*/ 79 w 580"/>
              <a:gd name="T45" fmla="*/ 14 h 508"/>
              <a:gd name="T46" fmla="*/ 128 w 580"/>
              <a:gd name="T47" fmla="*/ 63 h 508"/>
              <a:gd name="T48" fmla="*/ 127 w 580"/>
              <a:gd name="T49" fmla="*/ 73 h 508"/>
              <a:gd name="T50" fmla="*/ 110 w 580"/>
              <a:gd name="T51" fmla="*/ 253 h 508"/>
              <a:gd name="T52" fmla="*/ 127 w 580"/>
              <a:gd name="T53" fmla="*/ 434 h 508"/>
              <a:gd name="T54" fmla="*/ 128 w 580"/>
              <a:gd name="T55" fmla="*/ 443 h 508"/>
              <a:gd name="T56" fmla="*/ 79 w 580"/>
              <a:gd name="T57" fmla="*/ 492 h 508"/>
              <a:gd name="T58" fmla="*/ 79 w 580"/>
              <a:gd name="T59" fmla="*/ 492 h 508"/>
              <a:gd name="T60" fmla="*/ 30 w 580"/>
              <a:gd name="T61" fmla="*/ 443 h 508"/>
              <a:gd name="T62" fmla="*/ 0 w 580"/>
              <a:gd name="T63" fmla="*/ 254 h 508"/>
              <a:gd name="T64" fmla="*/ 0 w 580"/>
              <a:gd name="T65" fmla="*/ 254 h 508"/>
              <a:gd name="T66" fmla="*/ 0 w 580"/>
              <a:gd name="T67" fmla="*/ 253 h 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80" h="508">
                <a:moveTo>
                  <a:pt x="124" y="46"/>
                </a:moveTo>
                <a:cubicBezTo>
                  <a:pt x="126" y="51"/>
                  <a:pt x="127" y="57"/>
                  <a:pt x="127" y="63"/>
                </a:cubicBezTo>
                <a:cubicBezTo>
                  <a:pt x="127" y="66"/>
                  <a:pt x="127" y="69"/>
                  <a:pt x="126" y="73"/>
                </a:cubicBezTo>
                <a:lnTo>
                  <a:pt x="109" y="253"/>
                </a:lnTo>
                <a:lnTo>
                  <a:pt x="126" y="434"/>
                </a:lnTo>
                <a:cubicBezTo>
                  <a:pt x="127" y="437"/>
                  <a:pt x="127" y="440"/>
                  <a:pt x="127" y="443"/>
                </a:cubicBezTo>
                <a:cubicBezTo>
                  <a:pt x="127" y="450"/>
                  <a:pt x="126" y="456"/>
                  <a:pt x="124" y="462"/>
                </a:cubicBezTo>
                <a:cubicBezTo>
                  <a:pt x="151" y="491"/>
                  <a:pt x="190" y="508"/>
                  <a:pt x="230" y="508"/>
                </a:cubicBezTo>
                <a:lnTo>
                  <a:pt x="435" y="508"/>
                </a:lnTo>
                <a:cubicBezTo>
                  <a:pt x="515" y="508"/>
                  <a:pt x="580" y="443"/>
                  <a:pt x="580" y="363"/>
                </a:cubicBezTo>
                <a:cubicBezTo>
                  <a:pt x="580" y="363"/>
                  <a:pt x="580" y="363"/>
                  <a:pt x="580" y="363"/>
                </a:cubicBezTo>
                <a:lnTo>
                  <a:pt x="580" y="363"/>
                </a:lnTo>
                <a:lnTo>
                  <a:pt x="580" y="145"/>
                </a:lnTo>
                <a:cubicBezTo>
                  <a:pt x="580" y="65"/>
                  <a:pt x="515" y="0"/>
                  <a:pt x="435" y="0"/>
                </a:cubicBezTo>
                <a:lnTo>
                  <a:pt x="435" y="0"/>
                </a:lnTo>
                <a:lnTo>
                  <a:pt x="230" y="0"/>
                </a:lnTo>
                <a:cubicBezTo>
                  <a:pt x="190" y="0"/>
                  <a:pt x="152" y="17"/>
                  <a:pt x="124" y="46"/>
                </a:cubicBezTo>
                <a:close/>
                <a:moveTo>
                  <a:pt x="0" y="253"/>
                </a:moveTo>
                <a:lnTo>
                  <a:pt x="0" y="253"/>
                </a:lnTo>
                <a:lnTo>
                  <a:pt x="0" y="253"/>
                </a:lnTo>
                <a:lnTo>
                  <a:pt x="30" y="63"/>
                </a:lnTo>
                <a:cubicBezTo>
                  <a:pt x="30" y="36"/>
                  <a:pt x="52" y="14"/>
                  <a:pt x="79" y="14"/>
                </a:cubicBezTo>
                <a:cubicBezTo>
                  <a:pt x="79" y="14"/>
                  <a:pt x="79" y="14"/>
                  <a:pt x="79" y="14"/>
                </a:cubicBezTo>
                <a:cubicBezTo>
                  <a:pt x="106" y="14"/>
                  <a:pt x="128" y="36"/>
                  <a:pt x="128" y="63"/>
                </a:cubicBezTo>
                <a:cubicBezTo>
                  <a:pt x="128" y="66"/>
                  <a:pt x="128" y="69"/>
                  <a:pt x="127" y="73"/>
                </a:cubicBezTo>
                <a:lnTo>
                  <a:pt x="110" y="253"/>
                </a:lnTo>
                <a:lnTo>
                  <a:pt x="127" y="434"/>
                </a:lnTo>
                <a:cubicBezTo>
                  <a:pt x="128" y="437"/>
                  <a:pt x="128" y="440"/>
                  <a:pt x="128" y="443"/>
                </a:cubicBezTo>
                <a:cubicBezTo>
                  <a:pt x="128" y="470"/>
                  <a:pt x="106" y="492"/>
                  <a:pt x="79" y="492"/>
                </a:cubicBezTo>
                <a:cubicBezTo>
                  <a:pt x="79" y="492"/>
                  <a:pt x="79" y="492"/>
                  <a:pt x="79" y="492"/>
                </a:cubicBezTo>
                <a:cubicBezTo>
                  <a:pt x="52" y="492"/>
                  <a:pt x="30" y="470"/>
                  <a:pt x="30" y="443"/>
                </a:cubicBezTo>
                <a:lnTo>
                  <a:pt x="0" y="254"/>
                </a:lnTo>
                <a:lnTo>
                  <a:pt x="0" y="254"/>
                </a:lnTo>
                <a:lnTo>
                  <a:pt x="0" y="253"/>
                </a:lnTo>
                <a:close/>
              </a:path>
            </a:pathLst>
          </a:custGeom>
          <a:solidFill>
            <a:srgbClr val="FFFFFF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3" name="Rectangle 1482"/>
          <p:cNvSpPr>
            <a:spLocks noChangeArrowheads="1"/>
          </p:cNvSpPr>
          <p:nvPr/>
        </p:nvSpPr>
        <p:spPr bwMode="gray">
          <a:xfrm rot="10800000">
            <a:off x="776348" y="6040684"/>
            <a:ext cx="252092" cy="1080000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7" name="テキスト ボックス 106"/>
          <p:cNvSpPr txBox="1"/>
          <p:nvPr/>
        </p:nvSpPr>
        <p:spPr bwMode="gray">
          <a:xfrm>
            <a:off x="4413968" y="7117175"/>
            <a:ext cx="1178465" cy="253916"/>
          </a:xfrm>
          <a:prstGeom prst="rect">
            <a:avLst/>
          </a:prstGeom>
          <a:noFill/>
        </p:spPr>
        <p:txBody>
          <a:bodyPr wrap="square" rIns="90000" rtlCol="0">
            <a:spAutoFit/>
          </a:bodyPr>
          <a:lstStyle/>
          <a:p>
            <a:pPr algn="l"/>
            <a:r>
              <a:rPr lang="ja-JP" altLang="en-US" sz="1000" dirty="0" smtClean="0">
                <a:latin typeface="ＭＳ Ｐゴシック" pitchFamily="50" charset="-128"/>
                <a:ea typeface="ＭＳ Ｐゴシック" pitchFamily="50" charset="-128"/>
              </a:rPr>
              <a:t>農林水産省</a:t>
            </a:r>
            <a:endParaRPr lang="en-US" altLang="ja-JP" sz="1000" dirty="0" smtClean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28" name="テキスト ボックス 127"/>
          <p:cNvSpPr txBox="1"/>
          <p:nvPr/>
        </p:nvSpPr>
        <p:spPr bwMode="gray">
          <a:xfrm>
            <a:off x="4430156" y="6683663"/>
            <a:ext cx="1333333" cy="253916"/>
          </a:xfrm>
          <a:prstGeom prst="rect">
            <a:avLst/>
          </a:prstGeom>
          <a:noFill/>
        </p:spPr>
        <p:txBody>
          <a:bodyPr wrap="square" rIns="90000" rtlCol="0">
            <a:spAutoFit/>
          </a:bodyPr>
          <a:lstStyle/>
          <a:p>
            <a:pPr algn="l"/>
            <a:r>
              <a:rPr lang="ja-JP" altLang="en-US" sz="1000" dirty="0" smtClean="0">
                <a:latin typeface="ＭＳ Ｐゴシック" pitchFamily="50" charset="-128"/>
                <a:ea typeface="ＭＳ Ｐゴシック" pitchFamily="50" charset="-128"/>
              </a:rPr>
              <a:t>国土交通省</a:t>
            </a:r>
            <a:endParaRPr lang="en-US" altLang="ja-JP" sz="1000" dirty="0" smtClean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57" name="テキスト ボックス 156"/>
          <p:cNvSpPr txBox="1"/>
          <p:nvPr/>
        </p:nvSpPr>
        <p:spPr bwMode="gray">
          <a:xfrm>
            <a:off x="1367850" y="5175506"/>
            <a:ext cx="1138464" cy="253916"/>
          </a:xfrm>
          <a:prstGeom prst="rect">
            <a:avLst/>
          </a:prstGeom>
          <a:noFill/>
        </p:spPr>
        <p:txBody>
          <a:bodyPr wrap="square" rIns="90000" rtlCol="0">
            <a:spAutoFit/>
          </a:bodyPr>
          <a:lstStyle/>
          <a:p>
            <a:pPr algn="r"/>
            <a:r>
              <a:rPr lang="ja-JP" altLang="en-US" sz="1000" dirty="0" smtClean="0">
                <a:latin typeface="ＭＳ Ｐゴシック" pitchFamily="50" charset="-128"/>
                <a:ea typeface="ＭＳ Ｐゴシック" pitchFamily="50" charset="-128"/>
              </a:rPr>
              <a:t>三菱総合研究所</a:t>
            </a:r>
            <a:endParaRPr lang="en-US" altLang="ja-JP" sz="1000" dirty="0" smtClean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37" name="Freeform 1467"/>
          <p:cNvSpPr>
            <a:spLocks noChangeAspect="1" noEditPoints="1"/>
          </p:cNvSpPr>
          <p:nvPr/>
        </p:nvSpPr>
        <p:spPr bwMode="gray">
          <a:xfrm rot="10800000" flipH="1">
            <a:off x="687288" y="3095042"/>
            <a:ext cx="254644" cy="213719"/>
          </a:xfrm>
          <a:custGeom>
            <a:avLst/>
            <a:gdLst>
              <a:gd name="T0" fmla="*/ 124 w 580"/>
              <a:gd name="T1" fmla="*/ 46 h 508"/>
              <a:gd name="T2" fmla="*/ 127 w 580"/>
              <a:gd name="T3" fmla="*/ 63 h 508"/>
              <a:gd name="T4" fmla="*/ 126 w 580"/>
              <a:gd name="T5" fmla="*/ 73 h 508"/>
              <a:gd name="T6" fmla="*/ 109 w 580"/>
              <a:gd name="T7" fmla="*/ 253 h 508"/>
              <a:gd name="T8" fmla="*/ 126 w 580"/>
              <a:gd name="T9" fmla="*/ 434 h 508"/>
              <a:gd name="T10" fmla="*/ 127 w 580"/>
              <a:gd name="T11" fmla="*/ 443 h 508"/>
              <a:gd name="T12" fmla="*/ 124 w 580"/>
              <a:gd name="T13" fmla="*/ 462 h 508"/>
              <a:gd name="T14" fmla="*/ 230 w 580"/>
              <a:gd name="T15" fmla="*/ 508 h 508"/>
              <a:gd name="T16" fmla="*/ 435 w 580"/>
              <a:gd name="T17" fmla="*/ 508 h 508"/>
              <a:gd name="T18" fmla="*/ 580 w 580"/>
              <a:gd name="T19" fmla="*/ 363 h 508"/>
              <a:gd name="T20" fmla="*/ 580 w 580"/>
              <a:gd name="T21" fmla="*/ 363 h 508"/>
              <a:gd name="T22" fmla="*/ 580 w 580"/>
              <a:gd name="T23" fmla="*/ 363 h 508"/>
              <a:gd name="T24" fmla="*/ 580 w 580"/>
              <a:gd name="T25" fmla="*/ 145 h 508"/>
              <a:gd name="T26" fmla="*/ 435 w 580"/>
              <a:gd name="T27" fmla="*/ 0 h 508"/>
              <a:gd name="T28" fmla="*/ 435 w 580"/>
              <a:gd name="T29" fmla="*/ 0 h 508"/>
              <a:gd name="T30" fmla="*/ 230 w 580"/>
              <a:gd name="T31" fmla="*/ 0 h 508"/>
              <a:gd name="T32" fmla="*/ 124 w 580"/>
              <a:gd name="T33" fmla="*/ 46 h 508"/>
              <a:gd name="T34" fmla="*/ 0 w 580"/>
              <a:gd name="T35" fmla="*/ 253 h 508"/>
              <a:gd name="T36" fmla="*/ 0 w 580"/>
              <a:gd name="T37" fmla="*/ 253 h 508"/>
              <a:gd name="T38" fmla="*/ 0 w 580"/>
              <a:gd name="T39" fmla="*/ 253 h 508"/>
              <a:gd name="T40" fmla="*/ 30 w 580"/>
              <a:gd name="T41" fmla="*/ 63 h 508"/>
              <a:gd name="T42" fmla="*/ 79 w 580"/>
              <a:gd name="T43" fmla="*/ 14 h 508"/>
              <a:gd name="T44" fmla="*/ 79 w 580"/>
              <a:gd name="T45" fmla="*/ 14 h 508"/>
              <a:gd name="T46" fmla="*/ 128 w 580"/>
              <a:gd name="T47" fmla="*/ 63 h 508"/>
              <a:gd name="T48" fmla="*/ 127 w 580"/>
              <a:gd name="T49" fmla="*/ 73 h 508"/>
              <a:gd name="T50" fmla="*/ 110 w 580"/>
              <a:gd name="T51" fmla="*/ 253 h 508"/>
              <a:gd name="T52" fmla="*/ 127 w 580"/>
              <a:gd name="T53" fmla="*/ 434 h 508"/>
              <a:gd name="T54" fmla="*/ 128 w 580"/>
              <a:gd name="T55" fmla="*/ 443 h 508"/>
              <a:gd name="T56" fmla="*/ 79 w 580"/>
              <a:gd name="T57" fmla="*/ 492 h 508"/>
              <a:gd name="T58" fmla="*/ 79 w 580"/>
              <a:gd name="T59" fmla="*/ 492 h 508"/>
              <a:gd name="T60" fmla="*/ 30 w 580"/>
              <a:gd name="T61" fmla="*/ 443 h 508"/>
              <a:gd name="T62" fmla="*/ 0 w 580"/>
              <a:gd name="T63" fmla="*/ 254 h 508"/>
              <a:gd name="T64" fmla="*/ 0 w 580"/>
              <a:gd name="T65" fmla="*/ 254 h 508"/>
              <a:gd name="T66" fmla="*/ 0 w 580"/>
              <a:gd name="T67" fmla="*/ 253 h 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80" h="508">
                <a:moveTo>
                  <a:pt x="124" y="46"/>
                </a:moveTo>
                <a:cubicBezTo>
                  <a:pt x="126" y="51"/>
                  <a:pt x="127" y="57"/>
                  <a:pt x="127" y="63"/>
                </a:cubicBezTo>
                <a:cubicBezTo>
                  <a:pt x="127" y="66"/>
                  <a:pt x="127" y="69"/>
                  <a:pt x="126" y="73"/>
                </a:cubicBezTo>
                <a:lnTo>
                  <a:pt x="109" y="253"/>
                </a:lnTo>
                <a:lnTo>
                  <a:pt x="126" y="434"/>
                </a:lnTo>
                <a:cubicBezTo>
                  <a:pt x="127" y="437"/>
                  <a:pt x="127" y="440"/>
                  <a:pt x="127" y="443"/>
                </a:cubicBezTo>
                <a:cubicBezTo>
                  <a:pt x="127" y="450"/>
                  <a:pt x="126" y="456"/>
                  <a:pt x="124" y="462"/>
                </a:cubicBezTo>
                <a:cubicBezTo>
                  <a:pt x="151" y="491"/>
                  <a:pt x="190" y="508"/>
                  <a:pt x="230" y="508"/>
                </a:cubicBezTo>
                <a:lnTo>
                  <a:pt x="435" y="508"/>
                </a:lnTo>
                <a:cubicBezTo>
                  <a:pt x="515" y="508"/>
                  <a:pt x="580" y="443"/>
                  <a:pt x="580" y="363"/>
                </a:cubicBezTo>
                <a:cubicBezTo>
                  <a:pt x="580" y="363"/>
                  <a:pt x="580" y="363"/>
                  <a:pt x="580" y="363"/>
                </a:cubicBezTo>
                <a:lnTo>
                  <a:pt x="580" y="363"/>
                </a:lnTo>
                <a:lnTo>
                  <a:pt x="580" y="145"/>
                </a:lnTo>
                <a:cubicBezTo>
                  <a:pt x="580" y="65"/>
                  <a:pt x="515" y="0"/>
                  <a:pt x="435" y="0"/>
                </a:cubicBezTo>
                <a:lnTo>
                  <a:pt x="435" y="0"/>
                </a:lnTo>
                <a:lnTo>
                  <a:pt x="230" y="0"/>
                </a:lnTo>
                <a:cubicBezTo>
                  <a:pt x="190" y="0"/>
                  <a:pt x="152" y="17"/>
                  <a:pt x="124" y="46"/>
                </a:cubicBezTo>
                <a:close/>
                <a:moveTo>
                  <a:pt x="0" y="253"/>
                </a:moveTo>
                <a:lnTo>
                  <a:pt x="0" y="253"/>
                </a:lnTo>
                <a:lnTo>
                  <a:pt x="0" y="253"/>
                </a:lnTo>
                <a:lnTo>
                  <a:pt x="30" y="63"/>
                </a:lnTo>
                <a:cubicBezTo>
                  <a:pt x="30" y="36"/>
                  <a:pt x="52" y="14"/>
                  <a:pt x="79" y="14"/>
                </a:cubicBezTo>
                <a:cubicBezTo>
                  <a:pt x="79" y="14"/>
                  <a:pt x="79" y="14"/>
                  <a:pt x="79" y="14"/>
                </a:cubicBezTo>
                <a:cubicBezTo>
                  <a:pt x="106" y="14"/>
                  <a:pt x="128" y="36"/>
                  <a:pt x="128" y="63"/>
                </a:cubicBezTo>
                <a:cubicBezTo>
                  <a:pt x="128" y="66"/>
                  <a:pt x="128" y="69"/>
                  <a:pt x="127" y="73"/>
                </a:cubicBezTo>
                <a:lnTo>
                  <a:pt x="110" y="253"/>
                </a:lnTo>
                <a:lnTo>
                  <a:pt x="127" y="434"/>
                </a:lnTo>
                <a:cubicBezTo>
                  <a:pt x="128" y="437"/>
                  <a:pt x="128" y="440"/>
                  <a:pt x="128" y="443"/>
                </a:cubicBezTo>
                <a:cubicBezTo>
                  <a:pt x="128" y="470"/>
                  <a:pt x="106" y="492"/>
                  <a:pt x="79" y="492"/>
                </a:cubicBezTo>
                <a:cubicBezTo>
                  <a:pt x="79" y="492"/>
                  <a:pt x="79" y="492"/>
                  <a:pt x="79" y="492"/>
                </a:cubicBezTo>
                <a:cubicBezTo>
                  <a:pt x="52" y="492"/>
                  <a:pt x="30" y="470"/>
                  <a:pt x="30" y="443"/>
                </a:cubicBezTo>
                <a:lnTo>
                  <a:pt x="0" y="254"/>
                </a:lnTo>
                <a:lnTo>
                  <a:pt x="0" y="254"/>
                </a:lnTo>
                <a:lnTo>
                  <a:pt x="0" y="253"/>
                </a:lnTo>
                <a:close/>
              </a:path>
            </a:pathLst>
          </a:custGeom>
          <a:solidFill>
            <a:srgbClr val="FFFFFF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8" name="Freeform 1467"/>
          <p:cNvSpPr>
            <a:spLocks noChangeAspect="1" noEditPoints="1"/>
          </p:cNvSpPr>
          <p:nvPr/>
        </p:nvSpPr>
        <p:spPr bwMode="gray">
          <a:xfrm rot="10800000" flipH="1">
            <a:off x="687288" y="3509088"/>
            <a:ext cx="254644" cy="213719"/>
          </a:xfrm>
          <a:custGeom>
            <a:avLst/>
            <a:gdLst>
              <a:gd name="T0" fmla="*/ 124 w 580"/>
              <a:gd name="T1" fmla="*/ 46 h 508"/>
              <a:gd name="T2" fmla="*/ 127 w 580"/>
              <a:gd name="T3" fmla="*/ 63 h 508"/>
              <a:gd name="T4" fmla="*/ 126 w 580"/>
              <a:gd name="T5" fmla="*/ 73 h 508"/>
              <a:gd name="T6" fmla="*/ 109 w 580"/>
              <a:gd name="T7" fmla="*/ 253 h 508"/>
              <a:gd name="T8" fmla="*/ 126 w 580"/>
              <a:gd name="T9" fmla="*/ 434 h 508"/>
              <a:gd name="T10" fmla="*/ 127 w 580"/>
              <a:gd name="T11" fmla="*/ 443 h 508"/>
              <a:gd name="T12" fmla="*/ 124 w 580"/>
              <a:gd name="T13" fmla="*/ 462 h 508"/>
              <a:gd name="T14" fmla="*/ 230 w 580"/>
              <a:gd name="T15" fmla="*/ 508 h 508"/>
              <a:gd name="T16" fmla="*/ 435 w 580"/>
              <a:gd name="T17" fmla="*/ 508 h 508"/>
              <a:gd name="T18" fmla="*/ 580 w 580"/>
              <a:gd name="T19" fmla="*/ 363 h 508"/>
              <a:gd name="T20" fmla="*/ 580 w 580"/>
              <a:gd name="T21" fmla="*/ 363 h 508"/>
              <a:gd name="T22" fmla="*/ 580 w 580"/>
              <a:gd name="T23" fmla="*/ 363 h 508"/>
              <a:gd name="T24" fmla="*/ 580 w 580"/>
              <a:gd name="T25" fmla="*/ 145 h 508"/>
              <a:gd name="T26" fmla="*/ 435 w 580"/>
              <a:gd name="T27" fmla="*/ 0 h 508"/>
              <a:gd name="T28" fmla="*/ 435 w 580"/>
              <a:gd name="T29" fmla="*/ 0 h 508"/>
              <a:gd name="T30" fmla="*/ 230 w 580"/>
              <a:gd name="T31" fmla="*/ 0 h 508"/>
              <a:gd name="T32" fmla="*/ 124 w 580"/>
              <a:gd name="T33" fmla="*/ 46 h 508"/>
              <a:gd name="T34" fmla="*/ 0 w 580"/>
              <a:gd name="T35" fmla="*/ 253 h 508"/>
              <a:gd name="T36" fmla="*/ 0 w 580"/>
              <a:gd name="T37" fmla="*/ 253 h 508"/>
              <a:gd name="T38" fmla="*/ 0 w 580"/>
              <a:gd name="T39" fmla="*/ 253 h 508"/>
              <a:gd name="T40" fmla="*/ 30 w 580"/>
              <a:gd name="T41" fmla="*/ 63 h 508"/>
              <a:gd name="T42" fmla="*/ 79 w 580"/>
              <a:gd name="T43" fmla="*/ 14 h 508"/>
              <a:gd name="T44" fmla="*/ 79 w 580"/>
              <a:gd name="T45" fmla="*/ 14 h 508"/>
              <a:gd name="T46" fmla="*/ 128 w 580"/>
              <a:gd name="T47" fmla="*/ 63 h 508"/>
              <a:gd name="T48" fmla="*/ 127 w 580"/>
              <a:gd name="T49" fmla="*/ 73 h 508"/>
              <a:gd name="T50" fmla="*/ 110 w 580"/>
              <a:gd name="T51" fmla="*/ 253 h 508"/>
              <a:gd name="T52" fmla="*/ 127 w 580"/>
              <a:gd name="T53" fmla="*/ 434 h 508"/>
              <a:gd name="T54" fmla="*/ 128 w 580"/>
              <a:gd name="T55" fmla="*/ 443 h 508"/>
              <a:gd name="T56" fmla="*/ 79 w 580"/>
              <a:gd name="T57" fmla="*/ 492 h 508"/>
              <a:gd name="T58" fmla="*/ 79 w 580"/>
              <a:gd name="T59" fmla="*/ 492 h 508"/>
              <a:gd name="T60" fmla="*/ 30 w 580"/>
              <a:gd name="T61" fmla="*/ 443 h 508"/>
              <a:gd name="T62" fmla="*/ 0 w 580"/>
              <a:gd name="T63" fmla="*/ 254 h 508"/>
              <a:gd name="T64" fmla="*/ 0 w 580"/>
              <a:gd name="T65" fmla="*/ 254 h 508"/>
              <a:gd name="T66" fmla="*/ 0 w 580"/>
              <a:gd name="T67" fmla="*/ 253 h 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80" h="508">
                <a:moveTo>
                  <a:pt x="124" y="46"/>
                </a:moveTo>
                <a:cubicBezTo>
                  <a:pt x="126" y="51"/>
                  <a:pt x="127" y="57"/>
                  <a:pt x="127" y="63"/>
                </a:cubicBezTo>
                <a:cubicBezTo>
                  <a:pt x="127" y="66"/>
                  <a:pt x="127" y="69"/>
                  <a:pt x="126" y="73"/>
                </a:cubicBezTo>
                <a:lnTo>
                  <a:pt x="109" y="253"/>
                </a:lnTo>
                <a:lnTo>
                  <a:pt x="126" y="434"/>
                </a:lnTo>
                <a:cubicBezTo>
                  <a:pt x="127" y="437"/>
                  <a:pt x="127" y="440"/>
                  <a:pt x="127" y="443"/>
                </a:cubicBezTo>
                <a:cubicBezTo>
                  <a:pt x="127" y="450"/>
                  <a:pt x="126" y="456"/>
                  <a:pt x="124" y="462"/>
                </a:cubicBezTo>
                <a:cubicBezTo>
                  <a:pt x="151" y="491"/>
                  <a:pt x="190" y="508"/>
                  <a:pt x="230" y="508"/>
                </a:cubicBezTo>
                <a:lnTo>
                  <a:pt x="435" y="508"/>
                </a:lnTo>
                <a:cubicBezTo>
                  <a:pt x="515" y="508"/>
                  <a:pt x="580" y="443"/>
                  <a:pt x="580" y="363"/>
                </a:cubicBezTo>
                <a:cubicBezTo>
                  <a:pt x="580" y="363"/>
                  <a:pt x="580" y="363"/>
                  <a:pt x="580" y="363"/>
                </a:cubicBezTo>
                <a:lnTo>
                  <a:pt x="580" y="363"/>
                </a:lnTo>
                <a:lnTo>
                  <a:pt x="580" y="145"/>
                </a:lnTo>
                <a:cubicBezTo>
                  <a:pt x="580" y="65"/>
                  <a:pt x="515" y="0"/>
                  <a:pt x="435" y="0"/>
                </a:cubicBezTo>
                <a:lnTo>
                  <a:pt x="435" y="0"/>
                </a:lnTo>
                <a:lnTo>
                  <a:pt x="230" y="0"/>
                </a:lnTo>
                <a:cubicBezTo>
                  <a:pt x="190" y="0"/>
                  <a:pt x="152" y="17"/>
                  <a:pt x="124" y="46"/>
                </a:cubicBezTo>
                <a:close/>
                <a:moveTo>
                  <a:pt x="0" y="253"/>
                </a:moveTo>
                <a:lnTo>
                  <a:pt x="0" y="253"/>
                </a:lnTo>
                <a:lnTo>
                  <a:pt x="0" y="253"/>
                </a:lnTo>
                <a:lnTo>
                  <a:pt x="30" y="63"/>
                </a:lnTo>
                <a:cubicBezTo>
                  <a:pt x="30" y="36"/>
                  <a:pt x="52" y="14"/>
                  <a:pt x="79" y="14"/>
                </a:cubicBezTo>
                <a:cubicBezTo>
                  <a:pt x="79" y="14"/>
                  <a:pt x="79" y="14"/>
                  <a:pt x="79" y="14"/>
                </a:cubicBezTo>
                <a:cubicBezTo>
                  <a:pt x="106" y="14"/>
                  <a:pt x="128" y="36"/>
                  <a:pt x="128" y="63"/>
                </a:cubicBezTo>
                <a:cubicBezTo>
                  <a:pt x="128" y="66"/>
                  <a:pt x="128" y="69"/>
                  <a:pt x="127" y="73"/>
                </a:cubicBezTo>
                <a:lnTo>
                  <a:pt x="110" y="253"/>
                </a:lnTo>
                <a:lnTo>
                  <a:pt x="127" y="434"/>
                </a:lnTo>
                <a:cubicBezTo>
                  <a:pt x="128" y="437"/>
                  <a:pt x="128" y="440"/>
                  <a:pt x="128" y="443"/>
                </a:cubicBezTo>
                <a:cubicBezTo>
                  <a:pt x="128" y="470"/>
                  <a:pt x="106" y="492"/>
                  <a:pt x="79" y="492"/>
                </a:cubicBezTo>
                <a:cubicBezTo>
                  <a:pt x="79" y="492"/>
                  <a:pt x="79" y="492"/>
                  <a:pt x="79" y="492"/>
                </a:cubicBezTo>
                <a:cubicBezTo>
                  <a:pt x="52" y="492"/>
                  <a:pt x="30" y="470"/>
                  <a:pt x="30" y="443"/>
                </a:cubicBezTo>
                <a:lnTo>
                  <a:pt x="0" y="254"/>
                </a:lnTo>
                <a:lnTo>
                  <a:pt x="0" y="254"/>
                </a:lnTo>
                <a:lnTo>
                  <a:pt x="0" y="253"/>
                </a:lnTo>
                <a:close/>
              </a:path>
            </a:pathLst>
          </a:custGeom>
          <a:solidFill>
            <a:srgbClr val="FFFFFF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2" name="Freeform 1467"/>
          <p:cNvSpPr>
            <a:spLocks noChangeAspect="1" noEditPoints="1"/>
          </p:cNvSpPr>
          <p:nvPr/>
        </p:nvSpPr>
        <p:spPr bwMode="gray">
          <a:xfrm rot="10800000" flipH="1">
            <a:off x="683060" y="4139399"/>
            <a:ext cx="254644" cy="213719"/>
          </a:xfrm>
          <a:custGeom>
            <a:avLst/>
            <a:gdLst>
              <a:gd name="T0" fmla="*/ 124 w 580"/>
              <a:gd name="T1" fmla="*/ 46 h 508"/>
              <a:gd name="T2" fmla="*/ 127 w 580"/>
              <a:gd name="T3" fmla="*/ 63 h 508"/>
              <a:gd name="T4" fmla="*/ 126 w 580"/>
              <a:gd name="T5" fmla="*/ 73 h 508"/>
              <a:gd name="T6" fmla="*/ 109 w 580"/>
              <a:gd name="T7" fmla="*/ 253 h 508"/>
              <a:gd name="T8" fmla="*/ 126 w 580"/>
              <a:gd name="T9" fmla="*/ 434 h 508"/>
              <a:gd name="T10" fmla="*/ 127 w 580"/>
              <a:gd name="T11" fmla="*/ 443 h 508"/>
              <a:gd name="T12" fmla="*/ 124 w 580"/>
              <a:gd name="T13" fmla="*/ 462 h 508"/>
              <a:gd name="T14" fmla="*/ 230 w 580"/>
              <a:gd name="T15" fmla="*/ 508 h 508"/>
              <a:gd name="T16" fmla="*/ 435 w 580"/>
              <a:gd name="T17" fmla="*/ 508 h 508"/>
              <a:gd name="T18" fmla="*/ 580 w 580"/>
              <a:gd name="T19" fmla="*/ 363 h 508"/>
              <a:gd name="T20" fmla="*/ 580 w 580"/>
              <a:gd name="T21" fmla="*/ 363 h 508"/>
              <a:gd name="T22" fmla="*/ 580 w 580"/>
              <a:gd name="T23" fmla="*/ 363 h 508"/>
              <a:gd name="T24" fmla="*/ 580 w 580"/>
              <a:gd name="T25" fmla="*/ 145 h 508"/>
              <a:gd name="T26" fmla="*/ 435 w 580"/>
              <a:gd name="T27" fmla="*/ 0 h 508"/>
              <a:gd name="T28" fmla="*/ 435 w 580"/>
              <a:gd name="T29" fmla="*/ 0 h 508"/>
              <a:gd name="T30" fmla="*/ 230 w 580"/>
              <a:gd name="T31" fmla="*/ 0 h 508"/>
              <a:gd name="T32" fmla="*/ 124 w 580"/>
              <a:gd name="T33" fmla="*/ 46 h 508"/>
              <a:gd name="T34" fmla="*/ 0 w 580"/>
              <a:gd name="T35" fmla="*/ 253 h 508"/>
              <a:gd name="T36" fmla="*/ 0 w 580"/>
              <a:gd name="T37" fmla="*/ 253 h 508"/>
              <a:gd name="T38" fmla="*/ 0 w 580"/>
              <a:gd name="T39" fmla="*/ 253 h 508"/>
              <a:gd name="T40" fmla="*/ 30 w 580"/>
              <a:gd name="T41" fmla="*/ 63 h 508"/>
              <a:gd name="T42" fmla="*/ 79 w 580"/>
              <a:gd name="T43" fmla="*/ 14 h 508"/>
              <a:gd name="T44" fmla="*/ 79 w 580"/>
              <a:gd name="T45" fmla="*/ 14 h 508"/>
              <a:gd name="T46" fmla="*/ 128 w 580"/>
              <a:gd name="T47" fmla="*/ 63 h 508"/>
              <a:gd name="T48" fmla="*/ 127 w 580"/>
              <a:gd name="T49" fmla="*/ 73 h 508"/>
              <a:gd name="T50" fmla="*/ 110 w 580"/>
              <a:gd name="T51" fmla="*/ 253 h 508"/>
              <a:gd name="T52" fmla="*/ 127 w 580"/>
              <a:gd name="T53" fmla="*/ 434 h 508"/>
              <a:gd name="T54" fmla="*/ 128 w 580"/>
              <a:gd name="T55" fmla="*/ 443 h 508"/>
              <a:gd name="T56" fmla="*/ 79 w 580"/>
              <a:gd name="T57" fmla="*/ 492 h 508"/>
              <a:gd name="T58" fmla="*/ 79 w 580"/>
              <a:gd name="T59" fmla="*/ 492 h 508"/>
              <a:gd name="T60" fmla="*/ 30 w 580"/>
              <a:gd name="T61" fmla="*/ 443 h 508"/>
              <a:gd name="T62" fmla="*/ 0 w 580"/>
              <a:gd name="T63" fmla="*/ 254 h 508"/>
              <a:gd name="T64" fmla="*/ 0 w 580"/>
              <a:gd name="T65" fmla="*/ 254 h 508"/>
              <a:gd name="T66" fmla="*/ 0 w 580"/>
              <a:gd name="T67" fmla="*/ 253 h 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80" h="508">
                <a:moveTo>
                  <a:pt x="124" y="46"/>
                </a:moveTo>
                <a:cubicBezTo>
                  <a:pt x="126" y="51"/>
                  <a:pt x="127" y="57"/>
                  <a:pt x="127" y="63"/>
                </a:cubicBezTo>
                <a:cubicBezTo>
                  <a:pt x="127" y="66"/>
                  <a:pt x="127" y="69"/>
                  <a:pt x="126" y="73"/>
                </a:cubicBezTo>
                <a:lnTo>
                  <a:pt x="109" y="253"/>
                </a:lnTo>
                <a:lnTo>
                  <a:pt x="126" y="434"/>
                </a:lnTo>
                <a:cubicBezTo>
                  <a:pt x="127" y="437"/>
                  <a:pt x="127" y="440"/>
                  <a:pt x="127" y="443"/>
                </a:cubicBezTo>
                <a:cubicBezTo>
                  <a:pt x="127" y="450"/>
                  <a:pt x="126" y="456"/>
                  <a:pt x="124" y="462"/>
                </a:cubicBezTo>
                <a:cubicBezTo>
                  <a:pt x="151" y="491"/>
                  <a:pt x="190" y="508"/>
                  <a:pt x="230" y="508"/>
                </a:cubicBezTo>
                <a:lnTo>
                  <a:pt x="435" y="508"/>
                </a:lnTo>
                <a:cubicBezTo>
                  <a:pt x="515" y="508"/>
                  <a:pt x="580" y="443"/>
                  <a:pt x="580" y="363"/>
                </a:cubicBezTo>
                <a:cubicBezTo>
                  <a:pt x="580" y="363"/>
                  <a:pt x="580" y="363"/>
                  <a:pt x="580" y="363"/>
                </a:cubicBezTo>
                <a:lnTo>
                  <a:pt x="580" y="363"/>
                </a:lnTo>
                <a:lnTo>
                  <a:pt x="580" y="145"/>
                </a:lnTo>
                <a:cubicBezTo>
                  <a:pt x="580" y="65"/>
                  <a:pt x="515" y="0"/>
                  <a:pt x="435" y="0"/>
                </a:cubicBezTo>
                <a:lnTo>
                  <a:pt x="435" y="0"/>
                </a:lnTo>
                <a:lnTo>
                  <a:pt x="230" y="0"/>
                </a:lnTo>
                <a:cubicBezTo>
                  <a:pt x="190" y="0"/>
                  <a:pt x="152" y="17"/>
                  <a:pt x="124" y="46"/>
                </a:cubicBezTo>
                <a:close/>
                <a:moveTo>
                  <a:pt x="0" y="253"/>
                </a:moveTo>
                <a:lnTo>
                  <a:pt x="0" y="253"/>
                </a:lnTo>
                <a:lnTo>
                  <a:pt x="0" y="253"/>
                </a:lnTo>
                <a:lnTo>
                  <a:pt x="30" y="63"/>
                </a:lnTo>
                <a:cubicBezTo>
                  <a:pt x="30" y="36"/>
                  <a:pt x="52" y="14"/>
                  <a:pt x="79" y="14"/>
                </a:cubicBezTo>
                <a:cubicBezTo>
                  <a:pt x="79" y="14"/>
                  <a:pt x="79" y="14"/>
                  <a:pt x="79" y="14"/>
                </a:cubicBezTo>
                <a:cubicBezTo>
                  <a:pt x="106" y="14"/>
                  <a:pt x="128" y="36"/>
                  <a:pt x="128" y="63"/>
                </a:cubicBezTo>
                <a:cubicBezTo>
                  <a:pt x="128" y="66"/>
                  <a:pt x="128" y="69"/>
                  <a:pt x="127" y="73"/>
                </a:cubicBezTo>
                <a:lnTo>
                  <a:pt x="110" y="253"/>
                </a:lnTo>
                <a:lnTo>
                  <a:pt x="127" y="434"/>
                </a:lnTo>
                <a:cubicBezTo>
                  <a:pt x="128" y="437"/>
                  <a:pt x="128" y="440"/>
                  <a:pt x="128" y="443"/>
                </a:cubicBezTo>
                <a:cubicBezTo>
                  <a:pt x="128" y="470"/>
                  <a:pt x="106" y="492"/>
                  <a:pt x="79" y="492"/>
                </a:cubicBezTo>
                <a:cubicBezTo>
                  <a:pt x="79" y="492"/>
                  <a:pt x="79" y="492"/>
                  <a:pt x="79" y="492"/>
                </a:cubicBezTo>
                <a:cubicBezTo>
                  <a:pt x="52" y="492"/>
                  <a:pt x="30" y="470"/>
                  <a:pt x="30" y="443"/>
                </a:cubicBezTo>
                <a:lnTo>
                  <a:pt x="0" y="254"/>
                </a:lnTo>
                <a:lnTo>
                  <a:pt x="0" y="254"/>
                </a:lnTo>
                <a:lnTo>
                  <a:pt x="0" y="253"/>
                </a:lnTo>
                <a:close/>
              </a:path>
            </a:pathLst>
          </a:custGeom>
          <a:solidFill>
            <a:srgbClr val="FFFFFF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3" name="Freeform 1467"/>
          <p:cNvSpPr>
            <a:spLocks noChangeAspect="1" noEditPoints="1"/>
          </p:cNvSpPr>
          <p:nvPr/>
        </p:nvSpPr>
        <p:spPr bwMode="gray">
          <a:xfrm rot="10800000" flipH="1">
            <a:off x="690030" y="4621488"/>
            <a:ext cx="254644" cy="213719"/>
          </a:xfrm>
          <a:custGeom>
            <a:avLst/>
            <a:gdLst>
              <a:gd name="T0" fmla="*/ 124 w 580"/>
              <a:gd name="T1" fmla="*/ 46 h 508"/>
              <a:gd name="T2" fmla="*/ 127 w 580"/>
              <a:gd name="T3" fmla="*/ 63 h 508"/>
              <a:gd name="T4" fmla="*/ 126 w 580"/>
              <a:gd name="T5" fmla="*/ 73 h 508"/>
              <a:gd name="T6" fmla="*/ 109 w 580"/>
              <a:gd name="T7" fmla="*/ 253 h 508"/>
              <a:gd name="T8" fmla="*/ 126 w 580"/>
              <a:gd name="T9" fmla="*/ 434 h 508"/>
              <a:gd name="T10" fmla="*/ 127 w 580"/>
              <a:gd name="T11" fmla="*/ 443 h 508"/>
              <a:gd name="T12" fmla="*/ 124 w 580"/>
              <a:gd name="T13" fmla="*/ 462 h 508"/>
              <a:gd name="T14" fmla="*/ 230 w 580"/>
              <a:gd name="T15" fmla="*/ 508 h 508"/>
              <a:gd name="T16" fmla="*/ 435 w 580"/>
              <a:gd name="T17" fmla="*/ 508 h 508"/>
              <a:gd name="T18" fmla="*/ 580 w 580"/>
              <a:gd name="T19" fmla="*/ 363 h 508"/>
              <a:gd name="T20" fmla="*/ 580 w 580"/>
              <a:gd name="T21" fmla="*/ 363 h 508"/>
              <a:gd name="T22" fmla="*/ 580 w 580"/>
              <a:gd name="T23" fmla="*/ 363 h 508"/>
              <a:gd name="T24" fmla="*/ 580 w 580"/>
              <a:gd name="T25" fmla="*/ 145 h 508"/>
              <a:gd name="T26" fmla="*/ 435 w 580"/>
              <a:gd name="T27" fmla="*/ 0 h 508"/>
              <a:gd name="T28" fmla="*/ 435 w 580"/>
              <a:gd name="T29" fmla="*/ 0 h 508"/>
              <a:gd name="T30" fmla="*/ 230 w 580"/>
              <a:gd name="T31" fmla="*/ 0 h 508"/>
              <a:gd name="T32" fmla="*/ 124 w 580"/>
              <a:gd name="T33" fmla="*/ 46 h 508"/>
              <a:gd name="T34" fmla="*/ 0 w 580"/>
              <a:gd name="T35" fmla="*/ 253 h 508"/>
              <a:gd name="T36" fmla="*/ 0 w 580"/>
              <a:gd name="T37" fmla="*/ 253 h 508"/>
              <a:gd name="T38" fmla="*/ 0 w 580"/>
              <a:gd name="T39" fmla="*/ 253 h 508"/>
              <a:gd name="T40" fmla="*/ 30 w 580"/>
              <a:gd name="T41" fmla="*/ 63 h 508"/>
              <a:gd name="T42" fmla="*/ 79 w 580"/>
              <a:gd name="T43" fmla="*/ 14 h 508"/>
              <a:gd name="T44" fmla="*/ 79 w 580"/>
              <a:gd name="T45" fmla="*/ 14 h 508"/>
              <a:gd name="T46" fmla="*/ 128 w 580"/>
              <a:gd name="T47" fmla="*/ 63 h 508"/>
              <a:gd name="T48" fmla="*/ 127 w 580"/>
              <a:gd name="T49" fmla="*/ 73 h 508"/>
              <a:gd name="T50" fmla="*/ 110 w 580"/>
              <a:gd name="T51" fmla="*/ 253 h 508"/>
              <a:gd name="T52" fmla="*/ 127 w 580"/>
              <a:gd name="T53" fmla="*/ 434 h 508"/>
              <a:gd name="T54" fmla="*/ 128 w 580"/>
              <a:gd name="T55" fmla="*/ 443 h 508"/>
              <a:gd name="T56" fmla="*/ 79 w 580"/>
              <a:gd name="T57" fmla="*/ 492 h 508"/>
              <a:gd name="T58" fmla="*/ 79 w 580"/>
              <a:gd name="T59" fmla="*/ 492 h 508"/>
              <a:gd name="T60" fmla="*/ 30 w 580"/>
              <a:gd name="T61" fmla="*/ 443 h 508"/>
              <a:gd name="T62" fmla="*/ 0 w 580"/>
              <a:gd name="T63" fmla="*/ 254 h 508"/>
              <a:gd name="T64" fmla="*/ 0 w 580"/>
              <a:gd name="T65" fmla="*/ 254 h 508"/>
              <a:gd name="T66" fmla="*/ 0 w 580"/>
              <a:gd name="T67" fmla="*/ 253 h 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80" h="508">
                <a:moveTo>
                  <a:pt x="124" y="46"/>
                </a:moveTo>
                <a:cubicBezTo>
                  <a:pt x="126" y="51"/>
                  <a:pt x="127" y="57"/>
                  <a:pt x="127" y="63"/>
                </a:cubicBezTo>
                <a:cubicBezTo>
                  <a:pt x="127" y="66"/>
                  <a:pt x="127" y="69"/>
                  <a:pt x="126" y="73"/>
                </a:cubicBezTo>
                <a:lnTo>
                  <a:pt x="109" y="253"/>
                </a:lnTo>
                <a:lnTo>
                  <a:pt x="126" y="434"/>
                </a:lnTo>
                <a:cubicBezTo>
                  <a:pt x="127" y="437"/>
                  <a:pt x="127" y="440"/>
                  <a:pt x="127" y="443"/>
                </a:cubicBezTo>
                <a:cubicBezTo>
                  <a:pt x="127" y="450"/>
                  <a:pt x="126" y="456"/>
                  <a:pt x="124" y="462"/>
                </a:cubicBezTo>
                <a:cubicBezTo>
                  <a:pt x="151" y="491"/>
                  <a:pt x="190" y="508"/>
                  <a:pt x="230" y="508"/>
                </a:cubicBezTo>
                <a:lnTo>
                  <a:pt x="435" y="508"/>
                </a:lnTo>
                <a:cubicBezTo>
                  <a:pt x="515" y="508"/>
                  <a:pt x="580" y="443"/>
                  <a:pt x="580" y="363"/>
                </a:cubicBezTo>
                <a:cubicBezTo>
                  <a:pt x="580" y="363"/>
                  <a:pt x="580" y="363"/>
                  <a:pt x="580" y="363"/>
                </a:cubicBezTo>
                <a:lnTo>
                  <a:pt x="580" y="363"/>
                </a:lnTo>
                <a:lnTo>
                  <a:pt x="580" y="145"/>
                </a:lnTo>
                <a:cubicBezTo>
                  <a:pt x="580" y="65"/>
                  <a:pt x="515" y="0"/>
                  <a:pt x="435" y="0"/>
                </a:cubicBezTo>
                <a:lnTo>
                  <a:pt x="435" y="0"/>
                </a:lnTo>
                <a:lnTo>
                  <a:pt x="230" y="0"/>
                </a:lnTo>
                <a:cubicBezTo>
                  <a:pt x="190" y="0"/>
                  <a:pt x="152" y="17"/>
                  <a:pt x="124" y="46"/>
                </a:cubicBezTo>
                <a:close/>
                <a:moveTo>
                  <a:pt x="0" y="253"/>
                </a:moveTo>
                <a:lnTo>
                  <a:pt x="0" y="253"/>
                </a:lnTo>
                <a:lnTo>
                  <a:pt x="0" y="253"/>
                </a:lnTo>
                <a:lnTo>
                  <a:pt x="30" y="63"/>
                </a:lnTo>
                <a:cubicBezTo>
                  <a:pt x="30" y="36"/>
                  <a:pt x="52" y="14"/>
                  <a:pt x="79" y="14"/>
                </a:cubicBezTo>
                <a:cubicBezTo>
                  <a:pt x="79" y="14"/>
                  <a:pt x="79" y="14"/>
                  <a:pt x="79" y="14"/>
                </a:cubicBezTo>
                <a:cubicBezTo>
                  <a:pt x="106" y="14"/>
                  <a:pt x="128" y="36"/>
                  <a:pt x="128" y="63"/>
                </a:cubicBezTo>
                <a:cubicBezTo>
                  <a:pt x="128" y="66"/>
                  <a:pt x="128" y="69"/>
                  <a:pt x="127" y="73"/>
                </a:cubicBezTo>
                <a:lnTo>
                  <a:pt x="110" y="253"/>
                </a:lnTo>
                <a:lnTo>
                  <a:pt x="127" y="434"/>
                </a:lnTo>
                <a:cubicBezTo>
                  <a:pt x="128" y="437"/>
                  <a:pt x="128" y="440"/>
                  <a:pt x="128" y="443"/>
                </a:cubicBezTo>
                <a:cubicBezTo>
                  <a:pt x="128" y="470"/>
                  <a:pt x="106" y="492"/>
                  <a:pt x="79" y="492"/>
                </a:cubicBezTo>
                <a:cubicBezTo>
                  <a:pt x="79" y="492"/>
                  <a:pt x="79" y="492"/>
                  <a:pt x="79" y="492"/>
                </a:cubicBezTo>
                <a:cubicBezTo>
                  <a:pt x="52" y="492"/>
                  <a:pt x="30" y="470"/>
                  <a:pt x="30" y="443"/>
                </a:cubicBezTo>
                <a:lnTo>
                  <a:pt x="0" y="254"/>
                </a:lnTo>
                <a:lnTo>
                  <a:pt x="0" y="254"/>
                </a:lnTo>
                <a:lnTo>
                  <a:pt x="0" y="253"/>
                </a:lnTo>
                <a:close/>
              </a:path>
            </a:pathLst>
          </a:custGeom>
          <a:solidFill>
            <a:srgbClr val="FFFFFF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56" name="Rectangle 1482"/>
          <p:cNvSpPr>
            <a:spLocks noChangeArrowheads="1"/>
          </p:cNvSpPr>
          <p:nvPr/>
        </p:nvSpPr>
        <p:spPr bwMode="gray">
          <a:xfrm rot="10800000">
            <a:off x="776346" y="3894066"/>
            <a:ext cx="252092" cy="1080000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1" name="Rectangle 1483"/>
          <p:cNvSpPr>
            <a:spLocks noChangeArrowheads="1"/>
          </p:cNvSpPr>
          <p:nvPr/>
        </p:nvSpPr>
        <p:spPr bwMode="gray">
          <a:xfrm rot="10800000">
            <a:off x="776349" y="2828442"/>
            <a:ext cx="252092" cy="1080000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2" name="Freeform 1467"/>
          <p:cNvSpPr>
            <a:spLocks noChangeAspect="1" noEditPoints="1"/>
          </p:cNvSpPr>
          <p:nvPr/>
        </p:nvSpPr>
        <p:spPr bwMode="gray">
          <a:xfrm rot="10800000" flipH="1">
            <a:off x="690675" y="5232341"/>
            <a:ext cx="254644" cy="213719"/>
          </a:xfrm>
          <a:custGeom>
            <a:avLst/>
            <a:gdLst>
              <a:gd name="T0" fmla="*/ 124 w 580"/>
              <a:gd name="T1" fmla="*/ 46 h 508"/>
              <a:gd name="T2" fmla="*/ 127 w 580"/>
              <a:gd name="T3" fmla="*/ 63 h 508"/>
              <a:gd name="T4" fmla="*/ 126 w 580"/>
              <a:gd name="T5" fmla="*/ 73 h 508"/>
              <a:gd name="T6" fmla="*/ 109 w 580"/>
              <a:gd name="T7" fmla="*/ 253 h 508"/>
              <a:gd name="T8" fmla="*/ 126 w 580"/>
              <a:gd name="T9" fmla="*/ 434 h 508"/>
              <a:gd name="T10" fmla="*/ 127 w 580"/>
              <a:gd name="T11" fmla="*/ 443 h 508"/>
              <a:gd name="T12" fmla="*/ 124 w 580"/>
              <a:gd name="T13" fmla="*/ 462 h 508"/>
              <a:gd name="T14" fmla="*/ 230 w 580"/>
              <a:gd name="T15" fmla="*/ 508 h 508"/>
              <a:gd name="T16" fmla="*/ 435 w 580"/>
              <a:gd name="T17" fmla="*/ 508 h 508"/>
              <a:gd name="T18" fmla="*/ 580 w 580"/>
              <a:gd name="T19" fmla="*/ 363 h 508"/>
              <a:gd name="T20" fmla="*/ 580 w 580"/>
              <a:gd name="T21" fmla="*/ 363 h 508"/>
              <a:gd name="T22" fmla="*/ 580 w 580"/>
              <a:gd name="T23" fmla="*/ 363 h 508"/>
              <a:gd name="T24" fmla="*/ 580 w 580"/>
              <a:gd name="T25" fmla="*/ 145 h 508"/>
              <a:gd name="T26" fmla="*/ 435 w 580"/>
              <a:gd name="T27" fmla="*/ 0 h 508"/>
              <a:gd name="T28" fmla="*/ 435 w 580"/>
              <a:gd name="T29" fmla="*/ 0 h 508"/>
              <a:gd name="T30" fmla="*/ 230 w 580"/>
              <a:gd name="T31" fmla="*/ 0 h 508"/>
              <a:gd name="T32" fmla="*/ 124 w 580"/>
              <a:gd name="T33" fmla="*/ 46 h 508"/>
              <a:gd name="T34" fmla="*/ 0 w 580"/>
              <a:gd name="T35" fmla="*/ 253 h 508"/>
              <a:gd name="T36" fmla="*/ 0 w 580"/>
              <a:gd name="T37" fmla="*/ 253 h 508"/>
              <a:gd name="T38" fmla="*/ 0 w 580"/>
              <a:gd name="T39" fmla="*/ 253 h 508"/>
              <a:gd name="T40" fmla="*/ 30 w 580"/>
              <a:gd name="T41" fmla="*/ 63 h 508"/>
              <a:gd name="T42" fmla="*/ 79 w 580"/>
              <a:gd name="T43" fmla="*/ 14 h 508"/>
              <a:gd name="T44" fmla="*/ 79 w 580"/>
              <a:gd name="T45" fmla="*/ 14 h 508"/>
              <a:gd name="T46" fmla="*/ 128 w 580"/>
              <a:gd name="T47" fmla="*/ 63 h 508"/>
              <a:gd name="T48" fmla="*/ 127 w 580"/>
              <a:gd name="T49" fmla="*/ 73 h 508"/>
              <a:gd name="T50" fmla="*/ 110 w 580"/>
              <a:gd name="T51" fmla="*/ 253 h 508"/>
              <a:gd name="T52" fmla="*/ 127 w 580"/>
              <a:gd name="T53" fmla="*/ 434 h 508"/>
              <a:gd name="T54" fmla="*/ 128 w 580"/>
              <a:gd name="T55" fmla="*/ 443 h 508"/>
              <a:gd name="T56" fmla="*/ 79 w 580"/>
              <a:gd name="T57" fmla="*/ 492 h 508"/>
              <a:gd name="T58" fmla="*/ 79 w 580"/>
              <a:gd name="T59" fmla="*/ 492 h 508"/>
              <a:gd name="T60" fmla="*/ 30 w 580"/>
              <a:gd name="T61" fmla="*/ 443 h 508"/>
              <a:gd name="T62" fmla="*/ 0 w 580"/>
              <a:gd name="T63" fmla="*/ 254 h 508"/>
              <a:gd name="T64" fmla="*/ 0 w 580"/>
              <a:gd name="T65" fmla="*/ 254 h 508"/>
              <a:gd name="T66" fmla="*/ 0 w 580"/>
              <a:gd name="T67" fmla="*/ 253 h 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80" h="508">
                <a:moveTo>
                  <a:pt x="124" y="46"/>
                </a:moveTo>
                <a:cubicBezTo>
                  <a:pt x="126" y="51"/>
                  <a:pt x="127" y="57"/>
                  <a:pt x="127" y="63"/>
                </a:cubicBezTo>
                <a:cubicBezTo>
                  <a:pt x="127" y="66"/>
                  <a:pt x="127" y="69"/>
                  <a:pt x="126" y="73"/>
                </a:cubicBezTo>
                <a:lnTo>
                  <a:pt x="109" y="253"/>
                </a:lnTo>
                <a:lnTo>
                  <a:pt x="126" y="434"/>
                </a:lnTo>
                <a:cubicBezTo>
                  <a:pt x="127" y="437"/>
                  <a:pt x="127" y="440"/>
                  <a:pt x="127" y="443"/>
                </a:cubicBezTo>
                <a:cubicBezTo>
                  <a:pt x="127" y="450"/>
                  <a:pt x="126" y="456"/>
                  <a:pt x="124" y="462"/>
                </a:cubicBezTo>
                <a:cubicBezTo>
                  <a:pt x="151" y="491"/>
                  <a:pt x="190" y="508"/>
                  <a:pt x="230" y="508"/>
                </a:cubicBezTo>
                <a:lnTo>
                  <a:pt x="435" y="508"/>
                </a:lnTo>
                <a:cubicBezTo>
                  <a:pt x="515" y="508"/>
                  <a:pt x="580" y="443"/>
                  <a:pt x="580" y="363"/>
                </a:cubicBezTo>
                <a:cubicBezTo>
                  <a:pt x="580" y="363"/>
                  <a:pt x="580" y="363"/>
                  <a:pt x="580" y="363"/>
                </a:cubicBezTo>
                <a:lnTo>
                  <a:pt x="580" y="363"/>
                </a:lnTo>
                <a:lnTo>
                  <a:pt x="580" y="145"/>
                </a:lnTo>
                <a:cubicBezTo>
                  <a:pt x="580" y="65"/>
                  <a:pt x="515" y="0"/>
                  <a:pt x="435" y="0"/>
                </a:cubicBezTo>
                <a:lnTo>
                  <a:pt x="435" y="0"/>
                </a:lnTo>
                <a:lnTo>
                  <a:pt x="230" y="0"/>
                </a:lnTo>
                <a:cubicBezTo>
                  <a:pt x="190" y="0"/>
                  <a:pt x="152" y="17"/>
                  <a:pt x="124" y="46"/>
                </a:cubicBezTo>
                <a:close/>
                <a:moveTo>
                  <a:pt x="0" y="253"/>
                </a:moveTo>
                <a:lnTo>
                  <a:pt x="0" y="253"/>
                </a:lnTo>
                <a:lnTo>
                  <a:pt x="0" y="253"/>
                </a:lnTo>
                <a:lnTo>
                  <a:pt x="30" y="63"/>
                </a:lnTo>
                <a:cubicBezTo>
                  <a:pt x="30" y="36"/>
                  <a:pt x="52" y="14"/>
                  <a:pt x="79" y="14"/>
                </a:cubicBezTo>
                <a:cubicBezTo>
                  <a:pt x="79" y="14"/>
                  <a:pt x="79" y="14"/>
                  <a:pt x="79" y="14"/>
                </a:cubicBezTo>
                <a:cubicBezTo>
                  <a:pt x="106" y="14"/>
                  <a:pt x="128" y="36"/>
                  <a:pt x="128" y="63"/>
                </a:cubicBezTo>
                <a:cubicBezTo>
                  <a:pt x="128" y="66"/>
                  <a:pt x="128" y="69"/>
                  <a:pt x="127" y="73"/>
                </a:cubicBezTo>
                <a:lnTo>
                  <a:pt x="110" y="253"/>
                </a:lnTo>
                <a:lnTo>
                  <a:pt x="127" y="434"/>
                </a:lnTo>
                <a:cubicBezTo>
                  <a:pt x="128" y="437"/>
                  <a:pt x="128" y="440"/>
                  <a:pt x="128" y="443"/>
                </a:cubicBezTo>
                <a:cubicBezTo>
                  <a:pt x="128" y="470"/>
                  <a:pt x="106" y="492"/>
                  <a:pt x="79" y="492"/>
                </a:cubicBezTo>
                <a:cubicBezTo>
                  <a:pt x="79" y="492"/>
                  <a:pt x="79" y="492"/>
                  <a:pt x="79" y="492"/>
                </a:cubicBezTo>
                <a:cubicBezTo>
                  <a:pt x="52" y="492"/>
                  <a:pt x="30" y="470"/>
                  <a:pt x="30" y="443"/>
                </a:cubicBezTo>
                <a:lnTo>
                  <a:pt x="0" y="254"/>
                </a:lnTo>
                <a:lnTo>
                  <a:pt x="0" y="254"/>
                </a:lnTo>
                <a:lnTo>
                  <a:pt x="0" y="253"/>
                </a:lnTo>
                <a:close/>
              </a:path>
            </a:pathLst>
          </a:custGeom>
          <a:solidFill>
            <a:srgbClr val="FFFFFF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3" name="Freeform 1467"/>
          <p:cNvSpPr>
            <a:spLocks noChangeAspect="1" noEditPoints="1"/>
          </p:cNvSpPr>
          <p:nvPr/>
        </p:nvSpPr>
        <p:spPr bwMode="gray">
          <a:xfrm rot="10800000" flipH="1">
            <a:off x="678831" y="5682760"/>
            <a:ext cx="254644" cy="213719"/>
          </a:xfrm>
          <a:custGeom>
            <a:avLst/>
            <a:gdLst>
              <a:gd name="T0" fmla="*/ 124 w 580"/>
              <a:gd name="T1" fmla="*/ 46 h 508"/>
              <a:gd name="T2" fmla="*/ 127 w 580"/>
              <a:gd name="T3" fmla="*/ 63 h 508"/>
              <a:gd name="T4" fmla="*/ 126 w 580"/>
              <a:gd name="T5" fmla="*/ 73 h 508"/>
              <a:gd name="T6" fmla="*/ 109 w 580"/>
              <a:gd name="T7" fmla="*/ 253 h 508"/>
              <a:gd name="T8" fmla="*/ 126 w 580"/>
              <a:gd name="T9" fmla="*/ 434 h 508"/>
              <a:gd name="T10" fmla="*/ 127 w 580"/>
              <a:gd name="T11" fmla="*/ 443 h 508"/>
              <a:gd name="T12" fmla="*/ 124 w 580"/>
              <a:gd name="T13" fmla="*/ 462 h 508"/>
              <a:gd name="T14" fmla="*/ 230 w 580"/>
              <a:gd name="T15" fmla="*/ 508 h 508"/>
              <a:gd name="T16" fmla="*/ 435 w 580"/>
              <a:gd name="T17" fmla="*/ 508 h 508"/>
              <a:gd name="T18" fmla="*/ 580 w 580"/>
              <a:gd name="T19" fmla="*/ 363 h 508"/>
              <a:gd name="T20" fmla="*/ 580 w 580"/>
              <a:gd name="T21" fmla="*/ 363 h 508"/>
              <a:gd name="T22" fmla="*/ 580 w 580"/>
              <a:gd name="T23" fmla="*/ 363 h 508"/>
              <a:gd name="T24" fmla="*/ 580 w 580"/>
              <a:gd name="T25" fmla="*/ 145 h 508"/>
              <a:gd name="T26" fmla="*/ 435 w 580"/>
              <a:gd name="T27" fmla="*/ 0 h 508"/>
              <a:gd name="T28" fmla="*/ 435 w 580"/>
              <a:gd name="T29" fmla="*/ 0 h 508"/>
              <a:gd name="T30" fmla="*/ 230 w 580"/>
              <a:gd name="T31" fmla="*/ 0 h 508"/>
              <a:gd name="T32" fmla="*/ 124 w 580"/>
              <a:gd name="T33" fmla="*/ 46 h 508"/>
              <a:gd name="T34" fmla="*/ 0 w 580"/>
              <a:gd name="T35" fmla="*/ 253 h 508"/>
              <a:gd name="T36" fmla="*/ 0 w 580"/>
              <a:gd name="T37" fmla="*/ 253 h 508"/>
              <a:gd name="T38" fmla="*/ 0 w 580"/>
              <a:gd name="T39" fmla="*/ 253 h 508"/>
              <a:gd name="T40" fmla="*/ 30 w 580"/>
              <a:gd name="T41" fmla="*/ 63 h 508"/>
              <a:gd name="T42" fmla="*/ 79 w 580"/>
              <a:gd name="T43" fmla="*/ 14 h 508"/>
              <a:gd name="T44" fmla="*/ 79 w 580"/>
              <a:gd name="T45" fmla="*/ 14 h 508"/>
              <a:gd name="T46" fmla="*/ 128 w 580"/>
              <a:gd name="T47" fmla="*/ 63 h 508"/>
              <a:gd name="T48" fmla="*/ 127 w 580"/>
              <a:gd name="T49" fmla="*/ 73 h 508"/>
              <a:gd name="T50" fmla="*/ 110 w 580"/>
              <a:gd name="T51" fmla="*/ 253 h 508"/>
              <a:gd name="T52" fmla="*/ 127 w 580"/>
              <a:gd name="T53" fmla="*/ 434 h 508"/>
              <a:gd name="T54" fmla="*/ 128 w 580"/>
              <a:gd name="T55" fmla="*/ 443 h 508"/>
              <a:gd name="T56" fmla="*/ 79 w 580"/>
              <a:gd name="T57" fmla="*/ 492 h 508"/>
              <a:gd name="T58" fmla="*/ 79 w 580"/>
              <a:gd name="T59" fmla="*/ 492 h 508"/>
              <a:gd name="T60" fmla="*/ 30 w 580"/>
              <a:gd name="T61" fmla="*/ 443 h 508"/>
              <a:gd name="T62" fmla="*/ 0 w 580"/>
              <a:gd name="T63" fmla="*/ 254 h 508"/>
              <a:gd name="T64" fmla="*/ 0 w 580"/>
              <a:gd name="T65" fmla="*/ 254 h 508"/>
              <a:gd name="T66" fmla="*/ 0 w 580"/>
              <a:gd name="T67" fmla="*/ 253 h 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80" h="508">
                <a:moveTo>
                  <a:pt x="124" y="46"/>
                </a:moveTo>
                <a:cubicBezTo>
                  <a:pt x="126" y="51"/>
                  <a:pt x="127" y="57"/>
                  <a:pt x="127" y="63"/>
                </a:cubicBezTo>
                <a:cubicBezTo>
                  <a:pt x="127" y="66"/>
                  <a:pt x="127" y="69"/>
                  <a:pt x="126" y="73"/>
                </a:cubicBezTo>
                <a:lnTo>
                  <a:pt x="109" y="253"/>
                </a:lnTo>
                <a:lnTo>
                  <a:pt x="126" y="434"/>
                </a:lnTo>
                <a:cubicBezTo>
                  <a:pt x="127" y="437"/>
                  <a:pt x="127" y="440"/>
                  <a:pt x="127" y="443"/>
                </a:cubicBezTo>
                <a:cubicBezTo>
                  <a:pt x="127" y="450"/>
                  <a:pt x="126" y="456"/>
                  <a:pt x="124" y="462"/>
                </a:cubicBezTo>
                <a:cubicBezTo>
                  <a:pt x="151" y="491"/>
                  <a:pt x="190" y="508"/>
                  <a:pt x="230" y="508"/>
                </a:cubicBezTo>
                <a:lnTo>
                  <a:pt x="435" y="508"/>
                </a:lnTo>
                <a:cubicBezTo>
                  <a:pt x="515" y="508"/>
                  <a:pt x="580" y="443"/>
                  <a:pt x="580" y="363"/>
                </a:cubicBezTo>
                <a:cubicBezTo>
                  <a:pt x="580" y="363"/>
                  <a:pt x="580" y="363"/>
                  <a:pt x="580" y="363"/>
                </a:cubicBezTo>
                <a:lnTo>
                  <a:pt x="580" y="363"/>
                </a:lnTo>
                <a:lnTo>
                  <a:pt x="580" y="145"/>
                </a:lnTo>
                <a:cubicBezTo>
                  <a:pt x="580" y="65"/>
                  <a:pt x="515" y="0"/>
                  <a:pt x="435" y="0"/>
                </a:cubicBezTo>
                <a:lnTo>
                  <a:pt x="435" y="0"/>
                </a:lnTo>
                <a:lnTo>
                  <a:pt x="230" y="0"/>
                </a:lnTo>
                <a:cubicBezTo>
                  <a:pt x="190" y="0"/>
                  <a:pt x="152" y="17"/>
                  <a:pt x="124" y="46"/>
                </a:cubicBezTo>
                <a:close/>
                <a:moveTo>
                  <a:pt x="0" y="253"/>
                </a:moveTo>
                <a:lnTo>
                  <a:pt x="0" y="253"/>
                </a:lnTo>
                <a:lnTo>
                  <a:pt x="0" y="253"/>
                </a:lnTo>
                <a:lnTo>
                  <a:pt x="30" y="63"/>
                </a:lnTo>
                <a:cubicBezTo>
                  <a:pt x="30" y="36"/>
                  <a:pt x="52" y="14"/>
                  <a:pt x="79" y="14"/>
                </a:cubicBezTo>
                <a:cubicBezTo>
                  <a:pt x="79" y="14"/>
                  <a:pt x="79" y="14"/>
                  <a:pt x="79" y="14"/>
                </a:cubicBezTo>
                <a:cubicBezTo>
                  <a:pt x="106" y="14"/>
                  <a:pt x="128" y="36"/>
                  <a:pt x="128" y="63"/>
                </a:cubicBezTo>
                <a:cubicBezTo>
                  <a:pt x="128" y="66"/>
                  <a:pt x="128" y="69"/>
                  <a:pt x="127" y="73"/>
                </a:cubicBezTo>
                <a:lnTo>
                  <a:pt x="110" y="253"/>
                </a:lnTo>
                <a:lnTo>
                  <a:pt x="127" y="434"/>
                </a:lnTo>
                <a:cubicBezTo>
                  <a:pt x="128" y="437"/>
                  <a:pt x="128" y="440"/>
                  <a:pt x="128" y="443"/>
                </a:cubicBezTo>
                <a:cubicBezTo>
                  <a:pt x="128" y="470"/>
                  <a:pt x="106" y="492"/>
                  <a:pt x="79" y="492"/>
                </a:cubicBezTo>
                <a:cubicBezTo>
                  <a:pt x="79" y="492"/>
                  <a:pt x="79" y="492"/>
                  <a:pt x="79" y="492"/>
                </a:cubicBezTo>
                <a:cubicBezTo>
                  <a:pt x="52" y="492"/>
                  <a:pt x="30" y="470"/>
                  <a:pt x="30" y="443"/>
                </a:cubicBezTo>
                <a:lnTo>
                  <a:pt x="0" y="254"/>
                </a:lnTo>
                <a:lnTo>
                  <a:pt x="0" y="254"/>
                </a:lnTo>
                <a:lnTo>
                  <a:pt x="0" y="253"/>
                </a:lnTo>
                <a:close/>
              </a:path>
            </a:pathLst>
          </a:custGeom>
          <a:solidFill>
            <a:srgbClr val="FFFFFF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4" name="Rectangle 1482"/>
          <p:cNvSpPr>
            <a:spLocks noChangeArrowheads="1"/>
          </p:cNvSpPr>
          <p:nvPr/>
        </p:nvSpPr>
        <p:spPr bwMode="gray">
          <a:xfrm rot="10800000">
            <a:off x="776348" y="4968254"/>
            <a:ext cx="252092" cy="1080000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1" name="Freeform 1467"/>
          <p:cNvSpPr>
            <a:spLocks noChangeAspect="1" noEditPoints="1"/>
          </p:cNvSpPr>
          <p:nvPr/>
        </p:nvSpPr>
        <p:spPr bwMode="gray">
          <a:xfrm rot="10800000">
            <a:off x="6004966" y="3061041"/>
            <a:ext cx="253364" cy="212645"/>
          </a:xfrm>
          <a:custGeom>
            <a:avLst/>
            <a:gdLst>
              <a:gd name="T0" fmla="*/ 124 w 580"/>
              <a:gd name="T1" fmla="*/ 46 h 508"/>
              <a:gd name="T2" fmla="*/ 127 w 580"/>
              <a:gd name="T3" fmla="*/ 63 h 508"/>
              <a:gd name="T4" fmla="*/ 126 w 580"/>
              <a:gd name="T5" fmla="*/ 73 h 508"/>
              <a:gd name="T6" fmla="*/ 109 w 580"/>
              <a:gd name="T7" fmla="*/ 253 h 508"/>
              <a:gd name="T8" fmla="*/ 126 w 580"/>
              <a:gd name="T9" fmla="*/ 434 h 508"/>
              <a:gd name="T10" fmla="*/ 127 w 580"/>
              <a:gd name="T11" fmla="*/ 443 h 508"/>
              <a:gd name="T12" fmla="*/ 124 w 580"/>
              <a:gd name="T13" fmla="*/ 462 h 508"/>
              <a:gd name="T14" fmla="*/ 230 w 580"/>
              <a:gd name="T15" fmla="*/ 508 h 508"/>
              <a:gd name="T16" fmla="*/ 435 w 580"/>
              <a:gd name="T17" fmla="*/ 508 h 508"/>
              <a:gd name="T18" fmla="*/ 580 w 580"/>
              <a:gd name="T19" fmla="*/ 363 h 508"/>
              <a:gd name="T20" fmla="*/ 580 w 580"/>
              <a:gd name="T21" fmla="*/ 363 h 508"/>
              <a:gd name="T22" fmla="*/ 580 w 580"/>
              <a:gd name="T23" fmla="*/ 363 h 508"/>
              <a:gd name="T24" fmla="*/ 580 w 580"/>
              <a:gd name="T25" fmla="*/ 145 h 508"/>
              <a:gd name="T26" fmla="*/ 435 w 580"/>
              <a:gd name="T27" fmla="*/ 0 h 508"/>
              <a:gd name="T28" fmla="*/ 435 w 580"/>
              <a:gd name="T29" fmla="*/ 0 h 508"/>
              <a:gd name="T30" fmla="*/ 230 w 580"/>
              <a:gd name="T31" fmla="*/ 0 h 508"/>
              <a:gd name="T32" fmla="*/ 124 w 580"/>
              <a:gd name="T33" fmla="*/ 46 h 508"/>
              <a:gd name="T34" fmla="*/ 0 w 580"/>
              <a:gd name="T35" fmla="*/ 253 h 508"/>
              <a:gd name="T36" fmla="*/ 0 w 580"/>
              <a:gd name="T37" fmla="*/ 253 h 508"/>
              <a:gd name="T38" fmla="*/ 0 w 580"/>
              <a:gd name="T39" fmla="*/ 253 h 508"/>
              <a:gd name="T40" fmla="*/ 30 w 580"/>
              <a:gd name="T41" fmla="*/ 63 h 508"/>
              <a:gd name="T42" fmla="*/ 79 w 580"/>
              <a:gd name="T43" fmla="*/ 14 h 508"/>
              <a:gd name="T44" fmla="*/ 79 w 580"/>
              <a:gd name="T45" fmla="*/ 14 h 508"/>
              <a:gd name="T46" fmla="*/ 128 w 580"/>
              <a:gd name="T47" fmla="*/ 63 h 508"/>
              <a:gd name="T48" fmla="*/ 127 w 580"/>
              <a:gd name="T49" fmla="*/ 73 h 508"/>
              <a:gd name="T50" fmla="*/ 110 w 580"/>
              <a:gd name="T51" fmla="*/ 253 h 508"/>
              <a:gd name="T52" fmla="*/ 127 w 580"/>
              <a:gd name="T53" fmla="*/ 434 h 508"/>
              <a:gd name="T54" fmla="*/ 128 w 580"/>
              <a:gd name="T55" fmla="*/ 443 h 508"/>
              <a:gd name="T56" fmla="*/ 79 w 580"/>
              <a:gd name="T57" fmla="*/ 492 h 508"/>
              <a:gd name="T58" fmla="*/ 79 w 580"/>
              <a:gd name="T59" fmla="*/ 492 h 508"/>
              <a:gd name="T60" fmla="*/ 30 w 580"/>
              <a:gd name="T61" fmla="*/ 443 h 508"/>
              <a:gd name="T62" fmla="*/ 0 w 580"/>
              <a:gd name="T63" fmla="*/ 254 h 508"/>
              <a:gd name="T64" fmla="*/ 0 w 580"/>
              <a:gd name="T65" fmla="*/ 254 h 508"/>
              <a:gd name="T66" fmla="*/ 0 w 580"/>
              <a:gd name="T67" fmla="*/ 253 h 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80" h="508">
                <a:moveTo>
                  <a:pt x="124" y="46"/>
                </a:moveTo>
                <a:cubicBezTo>
                  <a:pt x="126" y="51"/>
                  <a:pt x="127" y="57"/>
                  <a:pt x="127" y="63"/>
                </a:cubicBezTo>
                <a:cubicBezTo>
                  <a:pt x="127" y="66"/>
                  <a:pt x="127" y="69"/>
                  <a:pt x="126" y="73"/>
                </a:cubicBezTo>
                <a:lnTo>
                  <a:pt x="109" y="253"/>
                </a:lnTo>
                <a:lnTo>
                  <a:pt x="126" y="434"/>
                </a:lnTo>
                <a:cubicBezTo>
                  <a:pt x="127" y="437"/>
                  <a:pt x="127" y="440"/>
                  <a:pt x="127" y="443"/>
                </a:cubicBezTo>
                <a:cubicBezTo>
                  <a:pt x="127" y="450"/>
                  <a:pt x="126" y="456"/>
                  <a:pt x="124" y="462"/>
                </a:cubicBezTo>
                <a:cubicBezTo>
                  <a:pt x="151" y="491"/>
                  <a:pt x="190" y="508"/>
                  <a:pt x="230" y="508"/>
                </a:cubicBezTo>
                <a:lnTo>
                  <a:pt x="435" y="508"/>
                </a:lnTo>
                <a:cubicBezTo>
                  <a:pt x="515" y="508"/>
                  <a:pt x="580" y="443"/>
                  <a:pt x="580" y="363"/>
                </a:cubicBezTo>
                <a:cubicBezTo>
                  <a:pt x="580" y="363"/>
                  <a:pt x="580" y="363"/>
                  <a:pt x="580" y="363"/>
                </a:cubicBezTo>
                <a:lnTo>
                  <a:pt x="580" y="363"/>
                </a:lnTo>
                <a:lnTo>
                  <a:pt x="580" y="145"/>
                </a:lnTo>
                <a:cubicBezTo>
                  <a:pt x="580" y="65"/>
                  <a:pt x="515" y="0"/>
                  <a:pt x="435" y="0"/>
                </a:cubicBezTo>
                <a:lnTo>
                  <a:pt x="435" y="0"/>
                </a:lnTo>
                <a:lnTo>
                  <a:pt x="230" y="0"/>
                </a:lnTo>
                <a:cubicBezTo>
                  <a:pt x="190" y="0"/>
                  <a:pt x="152" y="17"/>
                  <a:pt x="124" y="46"/>
                </a:cubicBezTo>
                <a:close/>
                <a:moveTo>
                  <a:pt x="0" y="253"/>
                </a:moveTo>
                <a:lnTo>
                  <a:pt x="0" y="253"/>
                </a:lnTo>
                <a:lnTo>
                  <a:pt x="0" y="253"/>
                </a:lnTo>
                <a:lnTo>
                  <a:pt x="30" y="63"/>
                </a:lnTo>
                <a:cubicBezTo>
                  <a:pt x="30" y="36"/>
                  <a:pt x="52" y="14"/>
                  <a:pt x="79" y="14"/>
                </a:cubicBezTo>
                <a:cubicBezTo>
                  <a:pt x="79" y="14"/>
                  <a:pt x="79" y="14"/>
                  <a:pt x="79" y="14"/>
                </a:cubicBezTo>
                <a:cubicBezTo>
                  <a:pt x="106" y="14"/>
                  <a:pt x="128" y="36"/>
                  <a:pt x="128" y="63"/>
                </a:cubicBezTo>
                <a:cubicBezTo>
                  <a:pt x="128" y="66"/>
                  <a:pt x="128" y="69"/>
                  <a:pt x="127" y="73"/>
                </a:cubicBezTo>
                <a:lnTo>
                  <a:pt x="110" y="253"/>
                </a:lnTo>
                <a:lnTo>
                  <a:pt x="127" y="434"/>
                </a:lnTo>
                <a:cubicBezTo>
                  <a:pt x="128" y="437"/>
                  <a:pt x="128" y="440"/>
                  <a:pt x="128" y="443"/>
                </a:cubicBezTo>
                <a:cubicBezTo>
                  <a:pt x="128" y="470"/>
                  <a:pt x="106" y="492"/>
                  <a:pt x="79" y="492"/>
                </a:cubicBezTo>
                <a:cubicBezTo>
                  <a:pt x="79" y="492"/>
                  <a:pt x="79" y="492"/>
                  <a:pt x="79" y="492"/>
                </a:cubicBezTo>
                <a:cubicBezTo>
                  <a:pt x="52" y="492"/>
                  <a:pt x="30" y="470"/>
                  <a:pt x="30" y="443"/>
                </a:cubicBezTo>
                <a:lnTo>
                  <a:pt x="0" y="254"/>
                </a:lnTo>
                <a:lnTo>
                  <a:pt x="0" y="254"/>
                </a:lnTo>
                <a:lnTo>
                  <a:pt x="0" y="253"/>
                </a:lnTo>
                <a:close/>
              </a:path>
            </a:pathLst>
          </a:custGeom>
          <a:solidFill>
            <a:srgbClr val="FFFFFF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172" name="Freeform 1467"/>
          <p:cNvSpPr>
            <a:spLocks noChangeAspect="1" noEditPoints="1"/>
          </p:cNvSpPr>
          <p:nvPr/>
        </p:nvSpPr>
        <p:spPr bwMode="gray">
          <a:xfrm rot="10800000">
            <a:off x="6004965" y="3583587"/>
            <a:ext cx="253364" cy="212645"/>
          </a:xfrm>
          <a:custGeom>
            <a:avLst/>
            <a:gdLst>
              <a:gd name="T0" fmla="*/ 124 w 580"/>
              <a:gd name="T1" fmla="*/ 46 h 508"/>
              <a:gd name="T2" fmla="*/ 127 w 580"/>
              <a:gd name="T3" fmla="*/ 63 h 508"/>
              <a:gd name="T4" fmla="*/ 126 w 580"/>
              <a:gd name="T5" fmla="*/ 73 h 508"/>
              <a:gd name="T6" fmla="*/ 109 w 580"/>
              <a:gd name="T7" fmla="*/ 253 h 508"/>
              <a:gd name="T8" fmla="*/ 126 w 580"/>
              <a:gd name="T9" fmla="*/ 434 h 508"/>
              <a:gd name="T10" fmla="*/ 127 w 580"/>
              <a:gd name="T11" fmla="*/ 443 h 508"/>
              <a:gd name="T12" fmla="*/ 124 w 580"/>
              <a:gd name="T13" fmla="*/ 462 h 508"/>
              <a:gd name="T14" fmla="*/ 230 w 580"/>
              <a:gd name="T15" fmla="*/ 508 h 508"/>
              <a:gd name="T16" fmla="*/ 435 w 580"/>
              <a:gd name="T17" fmla="*/ 508 h 508"/>
              <a:gd name="T18" fmla="*/ 580 w 580"/>
              <a:gd name="T19" fmla="*/ 363 h 508"/>
              <a:gd name="T20" fmla="*/ 580 w 580"/>
              <a:gd name="T21" fmla="*/ 363 h 508"/>
              <a:gd name="T22" fmla="*/ 580 w 580"/>
              <a:gd name="T23" fmla="*/ 363 h 508"/>
              <a:gd name="T24" fmla="*/ 580 w 580"/>
              <a:gd name="T25" fmla="*/ 145 h 508"/>
              <a:gd name="T26" fmla="*/ 435 w 580"/>
              <a:gd name="T27" fmla="*/ 0 h 508"/>
              <a:gd name="T28" fmla="*/ 435 w 580"/>
              <a:gd name="T29" fmla="*/ 0 h 508"/>
              <a:gd name="T30" fmla="*/ 230 w 580"/>
              <a:gd name="T31" fmla="*/ 0 h 508"/>
              <a:gd name="T32" fmla="*/ 124 w 580"/>
              <a:gd name="T33" fmla="*/ 46 h 508"/>
              <a:gd name="T34" fmla="*/ 0 w 580"/>
              <a:gd name="T35" fmla="*/ 253 h 508"/>
              <a:gd name="T36" fmla="*/ 0 w 580"/>
              <a:gd name="T37" fmla="*/ 253 h 508"/>
              <a:gd name="T38" fmla="*/ 0 w 580"/>
              <a:gd name="T39" fmla="*/ 253 h 508"/>
              <a:gd name="T40" fmla="*/ 30 w 580"/>
              <a:gd name="T41" fmla="*/ 63 h 508"/>
              <a:gd name="T42" fmla="*/ 79 w 580"/>
              <a:gd name="T43" fmla="*/ 14 h 508"/>
              <a:gd name="T44" fmla="*/ 79 w 580"/>
              <a:gd name="T45" fmla="*/ 14 h 508"/>
              <a:gd name="T46" fmla="*/ 128 w 580"/>
              <a:gd name="T47" fmla="*/ 63 h 508"/>
              <a:gd name="T48" fmla="*/ 127 w 580"/>
              <a:gd name="T49" fmla="*/ 73 h 508"/>
              <a:gd name="T50" fmla="*/ 110 w 580"/>
              <a:gd name="T51" fmla="*/ 253 h 508"/>
              <a:gd name="T52" fmla="*/ 127 w 580"/>
              <a:gd name="T53" fmla="*/ 434 h 508"/>
              <a:gd name="T54" fmla="*/ 128 w 580"/>
              <a:gd name="T55" fmla="*/ 443 h 508"/>
              <a:gd name="T56" fmla="*/ 79 w 580"/>
              <a:gd name="T57" fmla="*/ 492 h 508"/>
              <a:gd name="T58" fmla="*/ 79 w 580"/>
              <a:gd name="T59" fmla="*/ 492 h 508"/>
              <a:gd name="T60" fmla="*/ 30 w 580"/>
              <a:gd name="T61" fmla="*/ 443 h 508"/>
              <a:gd name="T62" fmla="*/ 0 w 580"/>
              <a:gd name="T63" fmla="*/ 254 h 508"/>
              <a:gd name="T64" fmla="*/ 0 w 580"/>
              <a:gd name="T65" fmla="*/ 254 h 508"/>
              <a:gd name="T66" fmla="*/ 0 w 580"/>
              <a:gd name="T67" fmla="*/ 253 h 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80" h="508">
                <a:moveTo>
                  <a:pt x="124" y="46"/>
                </a:moveTo>
                <a:cubicBezTo>
                  <a:pt x="126" y="51"/>
                  <a:pt x="127" y="57"/>
                  <a:pt x="127" y="63"/>
                </a:cubicBezTo>
                <a:cubicBezTo>
                  <a:pt x="127" y="66"/>
                  <a:pt x="127" y="69"/>
                  <a:pt x="126" y="73"/>
                </a:cubicBezTo>
                <a:lnTo>
                  <a:pt x="109" y="253"/>
                </a:lnTo>
                <a:lnTo>
                  <a:pt x="126" y="434"/>
                </a:lnTo>
                <a:cubicBezTo>
                  <a:pt x="127" y="437"/>
                  <a:pt x="127" y="440"/>
                  <a:pt x="127" y="443"/>
                </a:cubicBezTo>
                <a:cubicBezTo>
                  <a:pt x="127" y="450"/>
                  <a:pt x="126" y="456"/>
                  <a:pt x="124" y="462"/>
                </a:cubicBezTo>
                <a:cubicBezTo>
                  <a:pt x="151" y="491"/>
                  <a:pt x="190" y="508"/>
                  <a:pt x="230" y="508"/>
                </a:cubicBezTo>
                <a:lnTo>
                  <a:pt x="435" y="508"/>
                </a:lnTo>
                <a:cubicBezTo>
                  <a:pt x="515" y="508"/>
                  <a:pt x="580" y="443"/>
                  <a:pt x="580" y="363"/>
                </a:cubicBezTo>
                <a:cubicBezTo>
                  <a:pt x="580" y="363"/>
                  <a:pt x="580" y="363"/>
                  <a:pt x="580" y="363"/>
                </a:cubicBezTo>
                <a:lnTo>
                  <a:pt x="580" y="363"/>
                </a:lnTo>
                <a:lnTo>
                  <a:pt x="580" y="145"/>
                </a:lnTo>
                <a:cubicBezTo>
                  <a:pt x="580" y="65"/>
                  <a:pt x="515" y="0"/>
                  <a:pt x="435" y="0"/>
                </a:cubicBezTo>
                <a:lnTo>
                  <a:pt x="435" y="0"/>
                </a:lnTo>
                <a:lnTo>
                  <a:pt x="230" y="0"/>
                </a:lnTo>
                <a:cubicBezTo>
                  <a:pt x="190" y="0"/>
                  <a:pt x="152" y="17"/>
                  <a:pt x="124" y="46"/>
                </a:cubicBezTo>
                <a:close/>
                <a:moveTo>
                  <a:pt x="0" y="253"/>
                </a:moveTo>
                <a:lnTo>
                  <a:pt x="0" y="253"/>
                </a:lnTo>
                <a:lnTo>
                  <a:pt x="0" y="253"/>
                </a:lnTo>
                <a:lnTo>
                  <a:pt x="30" y="63"/>
                </a:lnTo>
                <a:cubicBezTo>
                  <a:pt x="30" y="36"/>
                  <a:pt x="52" y="14"/>
                  <a:pt x="79" y="14"/>
                </a:cubicBezTo>
                <a:cubicBezTo>
                  <a:pt x="79" y="14"/>
                  <a:pt x="79" y="14"/>
                  <a:pt x="79" y="14"/>
                </a:cubicBezTo>
                <a:cubicBezTo>
                  <a:pt x="106" y="14"/>
                  <a:pt x="128" y="36"/>
                  <a:pt x="128" y="63"/>
                </a:cubicBezTo>
                <a:cubicBezTo>
                  <a:pt x="128" y="66"/>
                  <a:pt x="128" y="69"/>
                  <a:pt x="127" y="73"/>
                </a:cubicBezTo>
                <a:lnTo>
                  <a:pt x="110" y="253"/>
                </a:lnTo>
                <a:lnTo>
                  <a:pt x="127" y="434"/>
                </a:lnTo>
                <a:cubicBezTo>
                  <a:pt x="128" y="437"/>
                  <a:pt x="128" y="440"/>
                  <a:pt x="128" y="443"/>
                </a:cubicBezTo>
                <a:cubicBezTo>
                  <a:pt x="128" y="470"/>
                  <a:pt x="106" y="492"/>
                  <a:pt x="79" y="492"/>
                </a:cubicBezTo>
                <a:cubicBezTo>
                  <a:pt x="79" y="492"/>
                  <a:pt x="79" y="492"/>
                  <a:pt x="79" y="492"/>
                </a:cubicBezTo>
                <a:cubicBezTo>
                  <a:pt x="52" y="492"/>
                  <a:pt x="30" y="470"/>
                  <a:pt x="30" y="443"/>
                </a:cubicBezTo>
                <a:lnTo>
                  <a:pt x="0" y="254"/>
                </a:lnTo>
                <a:lnTo>
                  <a:pt x="0" y="254"/>
                </a:lnTo>
                <a:lnTo>
                  <a:pt x="0" y="253"/>
                </a:lnTo>
                <a:close/>
              </a:path>
            </a:pathLst>
          </a:custGeom>
          <a:solidFill>
            <a:srgbClr val="FFFFFF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173" name="Freeform 1467"/>
          <p:cNvSpPr>
            <a:spLocks noChangeAspect="1" noEditPoints="1"/>
          </p:cNvSpPr>
          <p:nvPr/>
        </p:nvSpPr>
        <p:spPr bwMode="gray">
          <a:xfrm rot="10800000">
            <a:off x="6004966" y="4112427"/>
            <a:ext cx="253364" cy="212645"/>
          </a:xfrm>
          <a:custGeom>
            <a:avLst/>
            <a:gdLst>
              <a:gd name="T0" fmla="*/ 124 w 580"/>
              <a:gd name="T1" fmla="*/ 46 h 508"/>
              <a:gd name="T2" fmla="*/ 127 w 580"/>
              <a:gd name="T3" fmla="*/ 63 h 508"/>
              <a:gd name="T4" fmla="*/ 126 w 580"/>
              <a:gd name="T5" fmla="*/ 73 h 508"/>
              <a:gd name="T6" fmla="*/ 109 w 580"/>
              <a:gd name="T7" fmla="*/ 253 h 508"/>
              <a:gd name="T8" fmla="*/ 126 w 580"/>
              <a:gd name="T9" fmla="*/ 434 h 508"/>
              <a:gd name="T10" fmla="*/ 127 w 580"/>
              <a:gd name="T11" fmla="*/ 443 h 508"/>
              <a:gd name="T12" fmla="*/ 124 w 580"/>
              <a:gd name="T13" fmla="*/ 462 h 508"/>
              <a:gd name="T14" fmla="*/ 230 w 580"/>
              <a:gd name="T15" fmla="*/ 508 h 508"/>
              <a:gd name="T16" fmla="*/ 435 w 580"/>
              <a:gd name="T17" fmla="*/ 508 h 508"/>
              <a:gd name="T18" fmla="*/ 580 w 580"/>
              <a:gd name="T19" fmla="*/ 363 h 508"/>
              <a:gd name="T20" fmla="*/ 580 w 580"/>
              <a:gd name="T21" fmla="*/ 363 h 508"/>
              <a:gd name="T22" fmla="*/ 580 w 580"/>
              <a:gd name="T23" fmla="*/ 363 h 508"/>
              <a:gd name="T24" fmla="*/ 580 w 580"/>
              <a:gd name="T25" fmla="*/ 145 h 508"/>
              <a:gd name="T26" fmla="*/ 435 w 580"/>
              <a:gd name="T27" fmla="*/ 0 h 508"/>
              <a:gd name="T28" fmla="*/ 435 w 580"/>
              <a:gd name="T29" fmla="*/ 0 h 508"/>
              <a:gd name="T30" fmla="*/ 230 w 580"/>
              <a:gd name="T31" fmla="*/ 0 h 508"/>
              <a:gd name="T32" fmla="*/ 124 w 580"/>
              <a:gd name="T33" fmla="*/ 46 h 508"/>
              <a:gd name="T34" fmla="*/ 0 w 580"/>
              <a:gd name="T35" fmla="*/ 253 h 508"/>
              <a:gd name="T36" fmla="*/ 0 w 580"/>
              <a:gd name="T37" fmla="*/ 253 h 508"/>
              <a:gd name="T38" fmla="*/ 0 w 580"/>
              <a:gd name="T39" fmla="*/ 253 h 508"/>
              <a:gd name="T40" fmla="*/ 30 w 580"/>
              <a:gd name="T41" fmla="*/ 63 h 508"/>
              <a:gd name="T42" fmla="*/ 79 w 580"/>
              <a:gd name="T43" fmla="*/ 14 h 508"/>
              <a:gd name="T44" fmla="*/ 79 w 580"/>
              <a:gd name="T45" fmla="*/ 14 h 508"/>
              <a:gd name="T46" fmla="*/ 128 w 580"/>
              <a:gd name="T47" fmla="*/ 63 h 508"/>
              <a:gd name="T48" fmla="*/ 127 w 580"/>
              <a:gd name="T49" fmla="*/ 73 h 508"/>
              <a:gd name="T50" fmla="*/ 110 w 580"/>
              <a:gd name="T51" fmla="*/ 253 h 508"/>
              <a:gd name="T52" fmla="*/ 127 w 580"/>
              <a:gd name="T53" fmla="*/ 434 h 508"/>
              <a:gd name="T54" fmla="*/ 128 w 580"/>
              <a:gd name="T55" fmla="*/ 443 h 508"/>
              <a:gd name="T56" fmla="*/ 79 w 580"/>
              <a:gd name="T57" fmla="*/ 492 h 508"/>
              <a:gd name="T58" fmla="*/ 79 w 580"/>
              <a:gd name="T59" fmla="*/ 492 h 508"/>
              <a:gd name="T60" fmla="*/ 30 w 580"/>
              <a:gd name="T61" fmla="*/ 443 h 508"/>
              <a:gd name="T62" fmla="*/ 0 w 580"/>
              <a:gd name="T63" fmla="*/ 254 h 508"/>
              <a:gd name="T64" fmla="*/ 0 w 580"/>
              <a:gd name="T65" fmla="*/ 254 h 508"/>
              <a:gd name="T66" fmla="*/ 0 w 580"/>
              <a:gd name="T67" fmla="*/ 253 h 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80" h="508">
                <a:moveTo>
                  <a:pt x="124" y="46"/>
                </a:moveTo>
                <a:cubicBezTo>
                  <a:pt x="126" y="51"/>
                  <a:pt x="127" y="57"/>
                  <a:pt x="127" y="63"/>
                </a:cubicBezTo>
                <a:cubicBezTo>
                  <a:pt x="127" y="66"/>
                  <a:pt x="127" y="69"/>
                  <a:pt x="126" y="73"/>
                </a:cubicBezTo>
                <a:lnTo>
                  <a:pt x="109" y="253"/>
                </a:lnTo>
                <a:lnTo>
                  <a:pt x="126" y="434"/>
                </a:lnTo>
                <a:cubicBezTo>
                  <a:pt x="127" y="437"/>
                  <a:pt x="127" y="440"/>
                  <a:pt x="127" y="443"/>
                </a:cubicBezTo>
                <a:cubicBezTo>
                  <a:pt x="127" y="450"/>
                  <a:pt x="126" y="456"/>
                  <a:pt x="124" y="462"/>
                </a:cubicBezTo>
                <a:cubicBezTo>
                  <a:pt x="151" y="491"/>
                  <a:pt x="190" y="508"/>
                  <a:pt x="230" y="508"/>
                </a:cubicBezTo>
                <a:lnTo>
                  <a:pt x="435" y="508"/>
                </a:lnTo>
                <a:cubicBezTo>
                  <a:pt x="515" y="508"/>
                  <a:pt x="580" y="443"/>
                  <a:pt x="580" y="363"/>
                </a:cubicBezTo>
                <a:cubicBezTo>
                  <a:pt x="580" y="363"/>
                  <a:pt x="580" y="363"/>
                  <a:pt x="580" y="363"/>
                </a:cubicBezTo>
                <a:lnTo>
                  <a:pt x="580" y="363"/>
                </a:lnTo>
                <a:lnTo>
                  <a:pt x="580" y="145"/>
                </a:lnTo>
                <a:cubicBezTo>
                  <a:pt x="580" y="65"/>
                  <a:pt x="515" y="0"/>
                  <a:pt x="435" y="0"/>
                </a:cubicBezTo>
                <a:lnTo>
                  <a:pt x="435" y="0"/>
                </a:lnTo>
                <a:lnTo>
                  <a:pt x="230" y="0"/>
                </a:lnTo>
                <a:cubicBezTo>
                  <a:pt x="190" y="0"/>
                  <a:pt x="152" y="17"/>
                  <a:pt x="124" y="46"/>
                </a:cubicBezTo>
                <a:close/>
                <a:moveTo>
                  <a:pt x="0" y="253"/>
                </a:moveTo>
                <a:lnTo>
                  <a:pt x="0" y="253"/>
                </a:lnTo>
                <a:lnTo>
                  <a:pt x="0" y="253"/>
                </a:lnTo>
                <a:lnTo>
                  <a:pt x="30" y="63"/>
                </a:lnTo>
                <a:cubicBezTo>
                  <a:pt x="30" y="36"/>
                  <a:pt x="52" y="14"/>
                  <a:pt x="79" y="14"/>
                </a:cubicBezTo>
                <a:cubicBezTo>
                  <a:pt x="79" y="14"/>
                  <a:pt x="79" y="14"/>
                  <a:pt x="79" y="14"/>
                </a:cubicBezTo>
                <a:cubicBezTo>
                  <a:pt x="106" y="14"/>
                  <a:pt x="128" y="36"/>
                  <a:pt x="128" y="63"/>
                </a:cubicBezTo>
                <a:cubicBezTo>
                  <a:pt x="128" y="66"/>
                  <a:pt x="128" y="69"/>
                  <a:pt x="127" y="73"/>
                </a:cubicBezTo>
                <a:lnTo>
                  <a:pt x="110" y="253"/>
                </a:lnTo>
                <a:lnTo>
                  <a:pt x="127" y="434"/>
                </a:lnTo>
                <a:cubicBezTo>
                  <a:pt x="128" y="437"/>
                  <a:pt x="128" y="440"/>
                  <a:pt x="128" y="443"/>
                </a:cubicBezTo>
                <a:cubicBezTo>
                  <a:pt x="128" y="470"/>
                  <a:pt x="106" y="492"/>
                  <a:pt x="79" y="492"/>
                </a:cubicBezTo>
                <a:cubicBezTo>
                  <a:pt x="79" y="492"/>
                  <a:pt x="79" y="492"/>
                  <a:pt x="79" y="492"/>
                </a:cubicBezTo>
                <a:cubicBezTo>
                  <a:pt x="52" y="492"/>
                  <a:pt x="30" y="470"/>
                  <a:pt x="30" y="443"/>
                </a:cubicBezTo>
                <a:lnTo>
                  <a:pt x="0" y="254"/>
                </a:lnTo>
                <a:lnTo>
                  <a:pt x="0" y="254"/>
                </a:lnTo>
                <a:lnTo>
                  <a:pt x="0" y="253"/>
                </a:lnTo>
                <a:close/>
              </a:path>
            </a:pathLst>
          </a:custGeom>
          <a:solidFill>
            <a:srgbClr val="FFFFFF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174" name="Freeform 1467"/>
          <p:cNvSpPr>
            <a:spLocks noChangeAspect="1" noEditPoints="1"/>
          </p:cNvSpPr>
          <p:nvPr/>
        </p:nvSpPr>
        <p:spPr bwMode="gray">
          <a:xfrm rot="10800000">
            <a:off x="5987679" y="4544012"/>
            <a:ext cx="253364" cy="212645"/>
          </a:xfrm>
          <a:custGeom>
            <a:avLst/>
            <a:gdLst>
              <a:gd name="T0" fmla="*/ 124 w 580"/>
              <a:gd name="T1" fmla="*/ 46 h 508"/>
              <a:gd name="T2" fmla="*/ 127 w 580"/>
              <a:gd name="T3" fmla="*/ 63 h 508"/>
              <a:gd name="T4" fmla="*/ 126 w 580"/>
              <a:gd name="T5" fmla="*/ 73 h 508"/>
              <a:gd name="T6" fmla="*/ 109 w 580"/>
              <a:gd name="T7" fmla="*/ 253 h 508"/>
              <a:gd name="T8" fmla="*/ 126 w 580"/>
              <a:gd name="T9" fmla="*/ 434 h 508"/>
              <a:gd name="T10" fmla="*/ 127 w 580"/>
              <a:gd name="T11" fmla="*/ 443 h 508"/>
              <a:gd name="T12" fmla="*/ 124 w 580"/>
              <a:gd name="T13" fmla="*/ 462 h 508"/>
              <a:gd name="T14" fmla="*/ 230 w 580"/>
              <a:gd name="T15" fmla="*/ 508 h 508"/>
              <a:gd name="T16" fmla="*/ 435 w 580"/>
              <a:gd name="T17" fmla="*/ 508 h 508"/>
              <a:gd name="T18" fmla="*/ 580 w 580"/>
              <a:gd name="T19" fmla="*/ 363 h 508"/>
              <a:gd name="T20" fmla="*/ 580 w 580"/>
              <a:gd name="T21" fmla="*/ 363 h 508"/>
              <a:gd name="T22" fmla="*/ 580 w 580"/>
              <a:gd name="T23" fmla="*/ 363 h 508"/>
              <a:gd name="T24" fmla="*/ 580 w 580"/>
              <a:gd name="T25" fmla="*/ 145 h 508"/>
              <a:gd name="T26" fmla="*/ 435 w 580"/>
              <a:gd name="T27" fmla="*/ 0 h 508"/>
              <a:gd name="T28" fmla="*/ 435 w 580"/>
              <a:gd name="T29" fmla="*/ 0 h 508"/>
              <a:gd name="T30" fmla="*/ 230 w 580"/>
              <a:gd name="T31" fmla="*/ 0 h 508"/>
              <a:gd name="T32" fmla="*/ 124 w 580"/>
              <a:gd name="T33" fmla="*/ 46 h 508"/>
              <a:gd name="T34" fmla="*/ 0 w 580"/>
              <a:gd name="T35" fmla="*/ 253 h 508"/>
              <a:gd name="T36" fmla="*/ 0 w 580"/>
              <a:gd name="T37" fmla="*/ 253 h 508"/>
              <a:gd name="T38" fmla="*/ 0 w 580"/>
              <a:gd name="T39" fmla="*/ 253 h 508"/>
              <a:gd name="T40" fmla="*/ 30 w 580"/>
              <a:gd name="T41" fmla="*/ 63 h 508"/>
              <a:gd name="T42" fmla="*/ 79 w 580"/>
              <a:gd name="T43" fmla="*/ 14 h 508"/>
              <a:gd name="T44" fmla="*/ 79 w 580"/>
              <a:gd name="T45" fmla="*/ 14 h 508"/>
              <a:gd name="T46" fmla="*/ 128 w 580"/>
              <a:gd name="T47" fmla="*/ 63 h 508"/>
              <a:gd name="T48" fmla="*/ 127 w 580"/>
              <a:gd name="T49" fmla="*/ 73 h 508"/>
              <a:gd name="T50" fmla="*/ 110 w 580"/>
              <a:gd name="T51" fmla="*/ 253 h 508"/>
              <a:gd name="T52" fmla="*/ 127 w 580"/>
              <a:gd name="T53" fmla="*/ 434 h 508"/>
              <a:gd name="T54" fmla="*/ 128 w 580"/>
              <a:gd name="T55" fmla="*/ 443 h 508"/>
              <a:gd name="T56" fmla="*/ 79 w 580"/>
              <a:gd name="T57" fmla="*/ 492 h 508"/>
              <a:gd name="T58" fmla="*/ 79 w 580"/>
              <a:gd name="T59" fmla="*/ 492 h 508"/>
              <a:gd name="T60" fmla="*/ 30 w 580"/>
              <a:gd name="T61" fmla="*/ 443 h 508"/>
              <a:gd name="T62" fmla="*/ 0 w 580"/>
              <a:gd name="T63" fmla="*/ 254 h 508"/>
              <a:gd name="T64" fmla="*/ 0 w 580"/>
              <a:gd name="T65" fmla="*/ 254 h 508"/>
              <a:gd name="T66" fmla="*/ 0 w 580"/>
              <a:gd name="T67" fmla="*/ 253 h 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80" h="508">
                <a:moveTo>
                  <a:pt x="124" y="46"/>
                </a:moveTo>
                <a:cubicBezTo>
                  <a:pt x="126" y="51"/>
                  <a:pt x="127" y="57"/>
                  <a:pt x="127" y="63"/>
                </a:cubicBezTo>
                <a:cubicBezTo>
                  <a:pt x="127" y="66"/>
                  <a:pt x="127" y="69"/>
                  <a:pt x="126" y="73"/>
                </a:cubicBezTo>
                <a:lnTo>
                  <a:pt x="109" y="253"/>
                </a:lnTo>
                <a:lnTo>
                  <a:pt x="126" y="434"/>
                </a:lnTo>
                <a:cubicBezTo>
                  <a:pt x="127" y="437"/>
                  <a:pt x="127" y="440"/>
                  <a:pt x="127" y="443"/>
                </a:cubicBezTo>
                <a:cubicBezTo>
                  <a:pt x="127" y="450"/>
                  <a:pt x="126" y="456"/>
                  <a:pt x="124" y="462"/>
                </a:cubicBezTo>
                <a:cubicBezTo>
                  <a:pt x="151" y="491"/>
                  <a:pt x="190" y="508"/>
                  <a:pt x="230" y="508"/>
                </a:cubicBezTo>
                <a:lnTo>
                  <a:pt x="435" y="508"/>
                </a:lnTo>
                <a:cubicBezTo>
                  <a:pt x="515" y="508"/>
                  <a:pt x="580" y="443"/>
                  <a:pt x="580" y="363"/>
                </a:cubicBezTo>
                <a:cubicBezTo>
                  <a:pt x="580" y="363"/>
                  <a:pt x="580" y="363"/>
                  <a:pt x="580" y="363"/>
                </a:cubicBezTo>
                <a:lnTo>
                  <a:pt x="580" y="363"/>
                </a:lnTo>
                <a:lnTo>
                  <a:pt x="580" y="145"/>
                </a:lnTo>
                <a:cubicBezTo>
                  <a:pt x="580" y="65"/>
                  <a:pt x="515" y="0"/>
                  <a:pt x="435" y="0"/>
                </a:cubicBezTo>
                <a:lnTo>
                  <a:pt x="435" y="0"/>
                </a:lnTo>
                <a:lnTo>
                  <a:pt x="230" y="0"/>
                </a:lnTo>
                <a:cubicBezTo>
                  <a:pt x="190" y="0"/>
                  <a:pt x="152" y="17"/>
                  <a:pt x="124" y="46"/>
                </a:cubicBezTo>
                <a:close/>
                <a:moveTo>
                  <a:pt x="0" y="253"/>
                </a:moveTo>
                <a:lnTo>
                  <a:pt x="0" y="253"/>
                </a:lnTo>
                <a:lnTo>
                  <a:pt x="0" y="253"/>
                </a:lnTo>
                <a:lnTo>
                  <a:pt x="30" y="63"/>
                </a:lnTo>
                <a:cubicBezTo>
                  <a:pt x="30" y="36"/>
                  <a:pt x="52" y="14"/>
                  <a:pt x="79" y="14"/>
                </a:cubicBezTo>
                <a:cubicBezTo>
                  <a:pt x="79" y="14"/>
                  <a:pt x="79" y="14"/>
                  <a:pt x="79" y="14"/>
                </a:cubicBezTo>
                <a:cubicBezTo>
                  <a:pt x="106" y="14"/>
                  <a:pt x="128" y="36"/>
                  <a:pt x="128" y="63"/>
                </a:cubicBezTo>
                <a:cubicBezTo>
                  <a:pt x="128" y="66"/>
                  <a:pt x="128" y="69"/>
                  <a:pt x="127" y="73"/>
                </a:cubicBezTo>
                <a:lnTo>
                  <a:pt x="110" y="253"/>
                </a:lnTo>
                <a:lnTo>
                  <a:pt x="127" y="434"/>
                </a:lnTo>
                <a:cubicBezTo>
                  <a:pt x="128" y="437"/>
                  <a:pt x="128" y="440"/>
                  <a:pt x="128" y="443"/>
                </a:cubicBezTo>
                <a:cubicBezTo>
                  <a:pt x="128" y="470"/>
                  <a:pt x="106" y="492"/>
                  <a:pt x="79" y="492"/>
                </a:cubicBezTo>
                <a:cubicBezTo>
                  <a:pt x="79" y="492"/>
                  <a:pt x="79" y="492"/>
                  <a:pt x="79" y="492"/>
                </a:cubicBezTo>
                <a:cubicBezTo>
                  <a:pt x="52" y="492"/>
                  <a:pt x="30" y="470"/>
                  <a:pt x="30" y="443"/>
                </a:cubicBezTo>
                <a:lnTo>
                  <a:pt x="0" y="254"/>
                </a:lnTo>
                <a:lnTo>
                  <a:pt x="0" y="254"/>
                </a:lnTo>
                <a:lnTo>
                  <a:pt x="0" y="253"/>
                </a:lnTo>
                <a:close/>
              </a:path>
            </a:pathLst>
          </a:custGeom>
          <a:solidFill>
            <a:srgbClr val="FFFFFF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176" name="Rectangle 1466"/>
          <p:cNvSpPr>
            <a:spLocks noChangeArrowheads="1"/>
          </p:cNvSpPr>
          <p:nvPr/>
        </p:nvSpPr>
        <p:spPr bwMode="gray">
          <a:xfrm rot="10800000">
            <a:off x="5887130" y="3887852"/>
            <a:ext cx="252413" cy="1080000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179" name="Rectangle 1469"/>
          <p:cNvSpPr>
            <a:spLocks noChangeArrowheads="1"/>
          </p:cNvSpPr>
          <p:nvPr/>
        </p:nvSpPr>
        <p:spPr bwMode="gray">
          <a:xfrm rot="10800000">
            <a:off x="5887130" y="2807852"/>
            <a:ext cx="252413" cy="1080000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180" name="Freeform 1467"/>
          <p:cNvSpPr>
            <a:spLocks noChangeAspect="1" noEditPoints="1"/>
          </p:cNvSpPr>
          <p:nvPr/>
        </p:nvSpPr>
        <p:spPr bwMode="gray">
          <a:xfrm rot="10800000">
            <a:off x="5999609" y="5170963"/>
            <a:ext cx="253364" cy="212645"/>
          </a:xfrm>
          <a:custGeom>
            <a:avLst/>
            <a:gdLst>
              <a:gd name="T0" fmla="*/ 124 w 580"/>
              <a:gd name="T1" fmla="*/ 46 h 508"/>
              <a:gd name="T2" fmla="*/ 127 w 580"/>
              <a:gd name="T3" fmla="*/ 63 h 508"/>
              <a:gd name="T4" fmla="*/ 126 w 580"/>
              <a:gd name="T5" fmla="*/ 73 h 508"/>
              <a:gd name="T6" fmla="*/ 109 w 580"/>
              <a:gd name="T7" fmla="*/ 253 h 508"/>
              <a:gd name="T8" fmla="*/ 126 w 580"/>
              <a:gd name="T9" fmla="*/ 434 h 508"/>
              <a:gd name="T10" fmla="*/ 127 w 580"/>
              <a:gd name="T11" fmla="*/ 443 h 508"/>
              <a:gd name="T12" fmla="*/ 124 w 580"/>
              <a:gd name="T13" fmla="*/ 462 h 508"/>
              <a:gd name="T14" fmla="*/ 230 w 580"/>
              <a:gd name="T15" fmla="*/ 508 h 508"/>
              <a:gd name="T16" fmla="*/ 435 w 580"/>
              <a:gd name="T17" fmla="*/ 508 h 508"/>
              <a:gd name="T18" fmla="*/ 580 w 580"/>
              <a:gd name="T19" fmla="*/ 363 h 508"/>
              <a:gd name="T20" fmla="*/ 580 w 580"/>
              <a:gd name="T21" fmla="*/ 363 h 508"/>
              <a:gd name="T22" fmla="*/ 580 w 580"/>
              <a:gd name="T23" fmla="*/ 363 h 508"/>
              <a:gd name="T24" fmla="*/ 580 w 580"/>
              <a:gd name="T25" fmla="*/ 145 h 508"/>
              <a:gd name="T26" fmla="*/ 435 w 580"/>
              <a:gd name="T27" fmla="*/ 0 h 508"/>
              <a:gd name="T28" fmla="*/ 435 w 580"/>
              <a:gd name="T29" fmla="*/ 0 h 508"/>
              <a:gd name="T30" fmla="*/ 230 w 580"/>
              <a:gd name="T31" fmla="*/ 0 h 508"/>
              <a:gd name="T32" fmla="*/ 124 w 580"/>
              <a:gd name="T33" fmla="*/ 46 h 508"/>
              <a:gd name="T34" fmla="*/ 0 w 580"/>
              <a:gd name="T35" fmla="*/ 253 h 508"/>
              <a:gd name="T36" fmla="*/ 0 w 580"/>
              <a:gd name="T37" fmla="*/ 253 h 508"/>
              <a:gd name="T38" fmla="*/ 0 w 580"/>
              <a:gd name="T39" fmla="*/ 253 h 508"/>
              <a:gd name="T40" fmla="*/ 30 w 580"/>
              <a:gd name="T41" fmla="*/ 63 h 508"/>
              <a:gd name="T42" fmla="*/ 79 w 580"/>
              <a:gd name="T43" fmla="*/ 14 h 508"/>
              <a:gd name="T44" fmla="*/ 79 w 580"/>
              <a:gd name="T45" fmla="*/ 14 h 508"/>
              <a:gd name="T46" fmla="*/ 128 w 580"/>
              <a:gd name="T47" fmla="*/ 63 h 508"/>
              <a:gd name="T48" fmla="*/ 127 w 580"/>
              <a:gd name="T49" fmla="*/ 73 h 508"/>
              <a:gd name="T50" fmla="*/ 110 w 580"/>
              <a:gd name="T51" fmla="*/ 253 h 508"/>
              <a:gd name="T52" fmla="*/ 127 w 580"/>
              <a:gd name="T53" fmla="*/ 434 h 508"/>
              <a:gd name="T54" fmla="*/ 128 w 580"/>
              <a:gd name="T55" fmla="*/ 443 h 508"/>
              <a:gd name="T56" fmla="*/ 79 w 580"/>
              <a:gd name="T57" fmla="*/ 492 h 508"/>
              <a:gd name="T58" fmla="*/ 79 w 580"/>
              <a:gd name="T59" fmla="*/ 492 h 508"/>
              <a:gd name="T60" fmla="*/ 30 w 580"/>
              <a:gd name="T61" fmla="*/ 443 h 508"/>
              <a:gd name="T62" fmla="*/ 0 w 580"/>
              <a:gd name="T63" fmla="*/ 254 h 508"/>
              <a:gd name="T64" fmla="*/ 0 w 580"/>
              <a:gd name="T65" fmla="*/ 254 h 508"/>
              <a:gd name="T66" fmla="*/ 0 w 580"/>
              <a:gd name="T67" fmla="*/ 253 h 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80" h="508">
                <a:moveTo>
                  <a:pt x="124" y="46"/>
                </a:moveTo>
                <a:cubicBezTo>
                  <a:pt x="126" y="51"/>
                  <a:pt x="127" y="57"/>
                  <a:pt x="127" y="63"/>
                </a:cubicBezTo>
                <a:cubicBezTo>
                  <a:pt x="127" y="66"/>
                  <a:pt x="127" y="69"/>
                  <a:pt x="126" y="73"/>
                </a:cubicBezTo>
                <a:lnTo>
                  <a:pt x="109" y="253"/>
                </a:lnTo>
                <a:lnTo>
                  <a:pt x="126" y="434"/>
                </a:lnTo>
                <a:cubicBezTo>
                  <a:pt x="127" y="437"/>
                  <a:pt x="127" y="440"/>
                  <a:pt x="127" y="443"/>
                </a:cubicBezTo>
                <a:cubicBezTo>
                  <a:pt x="127" y="450"/>
                  <a:pt x="126" y="456"/>
                  <a:pt x="124" y="462"/>
                </a:cubicBezTo>
                <a:cubicBezTo>
                  <a:pt x="151" y="491"/>
                  <a:pt x="190" y="508"/>
                  <a:pt x="230" y="508"/>
                </a:cubicBezTo>
                <a:lnTo>
                  <a:pt x="435" y="508"/>
                </a:lnTo>
                <a:cubicBezTo>
                  <a:pt x="515" y="508"/>
                  <a:pt x="580" y="443"/>
                  <a:pt x="580" y="363"/>
                </a:cubicBezTo>
                <a:cubicBezTo>
                  <a:pt x="580" y="363"/>
                  <a:pt x="580" y="363"/>
                  <a:pt x="580" y="363"/>
                </a:cubicBezTo>
                <a:lnTo>
                  <a:pt x="580" y="363"/>
                </a:lnTo>
                <a:lnTo>
                  <a:pt x="580" y="145"/>
                </a:lnTo>
                <a:cubicBezTo>
                  <a:pt x="580" y="65"/>
                  <a:pt x="515" y="0"/>
                  <a:pt x="435" y="0"/>
                </a:cubicBezTo>
                <a:lnTo>
                  <a:pt x="435" y="0"/>
                </a:lnTo>
                <a:lnTo>
                  <a:pt x="230" y="0"/>
                </a:lnTo>
                <a:cubicBezTo>
                  <a:pt x="190" y="0"/>
                  <a:pt x="152" y="17"/>
                  <a:pt x="124" y="46"/>
                </a:cubicBezTo>
                <a:close/>
                <a:moveTo>
                  <a:pt x="0" y="253"/>
                </a:moveTo>
                <a:lnTo>
                  <a:pt x="0" y="253"/>
                </a:lnTo>
                <a:lnTo>
                  <a:pt x="0" y="253"/>
                </a:lnTo>
                <a:lnTo>
                  <a:pt x="30" y="63"/>
                </a:lnTo>
                <a:cubicBezTo>
                  <a:pt x="30" y="36"/>
                  <a:pt x="52" y="14"/>
                  <a:pt x="79" y="14"/>
                </a:cubicBezTo>
                <a:cubicBezTo>
                  <a:pt x="79" y="14"/>
                  <a:pt x="79" y="14"/>
                  <a:pt x="79" y="14"/>
                </a:cubicBezTo>
                <a:cubicBezTo>
                  <a:pt x="106" y="14"/>
                  <a:pt x="128" y="36"/>
                  <a:pt x="128" y="63"/>
                </a:cubicBezTo>
                <a:cubicBezTo>
                  <a:pt x="128" y="66"/>
                  <a:pt x="128" y="69"/>
                  <a:pt x="127" y="73"/>
                </a:cubicBezTo>
                <a:lnTo>
                  <a:pt x="110" y="253"/>
                </a:lnTo>
                <a:lnTo>
                  <a:pt x="127" y="434"/>
                </a:lnTo>
                <a:cubicBezTo>
                  <a:pt x="128" y="437"/>
                  <a:pt x="128" y="440"/>
                  <a:pt x="128" y="443"/>
                </a:cubicBezTo>
                <a:cubicBezTo>
                  <a:pt x="128" y="470"/>
                  <a:pt x="106" y="492"/>
                  <a:pt x="79" y="492"/>
                </a:cubicBezTo>
                <a:cubicBezTo>
                  <a:pt x="79" y="492"/>
                  <a:pt x="79" y="492"/>
                  <a:pt x="79" y="492"/>
                </a:cubicBezTo>
                <a:cubicBezTo>
                  <a:pt x="52" y="492"/>
                  <a:pt x="30" y="470"/>
                  <a:pt x="30" y="443"/>
                </a:cubicBezTo>
                <a:lnTo>
                  <a:pt x="0" y="254"/>
                </a:lnTo>
                <a:lnTo>
                  <a:pt x="0" y="254"/>
                </a:lnTo>
                <a:lnTo>
                  <a:pt x="0" y="253"/>
                </a:lnTo>
                <a:close/>
              </a:path>
            </a:pathLst>
          </a:custGeom>
          <a:solidFill>
            <a:srgbClr val="FFFFFF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181" name="Freeform 1467"/>
          <p:cNvSpPr>
            <a:spLocks noChangeAspect="1" noEditPoints="1"/>
          </p:cNvSpPr>
          <p:nvPr/>
        </p:nvSpPr>
        <p:spPr bwMode="gray">
          <a:xfrm rot="10800000">
            <a:off x="5987678" y="5634611"/>
            <a:ext cx="253364" cy="212645"/>
          </a:xfrm>
          <a:custGeom>
            <a:avLst/>
            <a:gdLst>
              <a:gd name="T0" fmla="*/ 124 w 580"/>
              <a:gd name="T1" fmla="*/ 46 h 508"/>
              <a:gd name="T2" fmla="*/ 127 w 580"/>
              <a:gd name="T3" fmla="*/ 63 h 508"/>
              <a:gd name="T4" fmla="*/ 126 w 580"/>
              <a:gd name="T5" fmla="*/ 73 h 508"/>
              <a:gd name="T6" fmla="*/ 109 w 580"/>
              <a:gd name="T7" fmla="*/ 253 h 508"/>
              <a:gd name="T8" fmla="*/ 126 w 580"/>
              <a:gd name="T9" fmla="*/ 434 h 508"/>
              <a:gd name="T10" fmla="*/ 127 w 580"/>
              <a:gd name="T11" fmla="*/ 443 h 508"/>
              <a:gd name="T12" fmla="*/ 124 w 580"/>
              <a:gd name="T13" fmla="*/ 462 h 508"/>
              <a:gd name="T14" fmla="*/ 230 w 580"/>
              <a:gd name="T15" fmla="*/ 508 h 508"/>
              <a:gd name="T16" fmla="*/ 435 w 580"/>
              <a:gd name="T17" fmla="*/ 508 h 508"/>
              <a:gd name="T18" fmla="*/ 580 w 580"/>
              <a:gd name="T19" fmla="*/ 363 h 508"/>
              <a:gd name="T20" fmla="*/ 580 w 580"/>
              <a:gd name="T21" fmla="*/ 363 h 508"/>
              <a:gd name="T22" fmla="*/ 580 w 580"/>
              <a:gd name="T23" fmla="*/ 363 h 508"/>
              <a:gd name="T24" fmla="*/ 580 w 580"/>
              <a:gd name="T25" fmla="*/ 145 h 508"/>
              <a:gd name="T26" fmla="*/ 435 w 580"/>
              <a:gd name="T27" fmla="*/ 0 h 508"/>
              <a:gd name="T28" fmla="*/ 435 w 580"/>
              <a:gd name="T29" fmla="*/ 0 h 508"/>
              <a:gd name="T30" fmla="*/ 230 w 580"/>
              <a:gd name="T31" fmla="*/ 0 h 508"/>
              <a:gd name="T32" fmla="*/ 124 w 580"/>
              <a:gd name="T33" fmla="*/ 46 h 508"/>
              <a:gd name="T34" fmla="*/ 0 w 580"/>
              <a:gd name="T35" fmla="*/ 253 h 508"/>
              <a:gd name="T36" fmla="*/ 0 w 580"/>
              <a:gd name="T37" fmla="*/ 253 h 508"/>
              <a:gd name="T38" fmla="*/ 0 w 580"/>
              <a:gd name="T39" fmla="*/ 253 h 508"/>
              <a:gd name="T40" fmla="*/ 30 w 580"/>
              <a:gd name="T41" fmla="*/ 63 h 508"/>
              <a:gd name="T42" fmla="*/ 79 w 580"/>
              <a:gd name="T43" fmla="*/ 14 h 508"/>
              <a:gd name="T44" fmla="*/ 79 w 580"/>
              <a:gd name="T45" fmla="*/ 14 h 508"/>
              <a:gd name="T46" fmla="*/ 128 w 580"/>
              <a:gd name="T47" fmla="*/ 63 h 508"/>
              <a:gd name="T48" fmla="*/ 127 w 580"/>
              <a:gd name="T49" fmla="*/ 73 h 508"/>
              <a:gd name="T50" fmla="*/ 110 w 580"/>
              <a:gd name="T51" fmla="*/ 253 h 508"/>
              <a:gd name="T52" fmla="*/ 127 w 580"/>
              <a:gd name="T53" fmla="*/ 434 h 508"/>
              <a:gd name="T54" fmla="*/ 128 w 580"/>
              <a:gd name="T55" fmla="*/ 443 h 508"/>
              <a:gd name="T56" fmla="*/ 79 w 580"/>
              <a:gd name="T57" fmla="*/ 492 h 508"/>
              <a:gd name="T58" fmla="*/ 79 w 580"/>
              <a:gd name="T59" fmla="*/ 492 h 508"/>
              <a:gd name="T60" fmla="*/ 30 w 580"/>
              <a:gd name="T61" fmla="*/ 443 h 508"/>
              <a:gd name="T62" fmla="*/ 0 w 580"/>
              <a:gd name="T63" fmla="*/ 254 h 508"/>
              <a:gd name="T64" fmla="*/ 0 w 580"/>
              <a:gd name="T65" fmla="*/ 254 h 508"/>
              <a:gd name="T66" fmla="*/ 0 w 580"/>
              <a:gd name="T67" fmla="*/ 253 h 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80" h="508">
                <a:moveTo>
                  <a:pt x="124" y="46"/>
                </a:moveTo>
                <a:cubicBezTo>
                  <a:pt x="126" y="51"/>
                  <a:pt x="127" y="57"/>
                  <a:pt x="127" y="63"/>
                </a:cubicBezTo>
                <a:cubicBezTo>
                  <a:pt x="127" y="66"/>
                  <a:pt x="127" y="69"/>
                  <a:pt x="126" y="73"/>
                </a:cubicBezTo>
                <a:lnTo>
                  <a:pt x="109" y="253"/>
                </a:lnTo>
                <a:lnTo>
                  <a:pt x="126" y="434"/>
                </a:lnTo>
                <a:cubicBezTo>
                  <a:pt x="127" y="437"/>
                  <a:pt x="127" y="440"/>
                  <a:pt x="127" y="443"/>
                </a:cubicBezTo>
                <a:cubicBezTo>
                  <a:pt x="127" y="450"/>
                  <a:pt x="126" y="456"/>
                  <a:pt x="124" y="462"/>
                </a:cubicBezTo>
                <a:cubicBezTo>
                  <a:pt x="151" y="491"/>
                  <a:pt x="190" y="508"/>
                  <a:pt x="230" y="508"/>
                </a:cubicBezTo>
                <a:lnTo>
                  <a:pt x="435" y="508"/>
                </a:lnTo>
                <a:cubicBezTo>
                  <a:pt x="515" y="508"/>
                  <a:pt x="580" y="443"/>
                  <a:pt x="580" y="363"/>
                </a:cubicBezTo>
                <a:cubicBezTo>
                  <a:pt x="580" y="363"/>
                  <a:pt x="580" y="363"/>
                  <a:pt x="580" y="363"/>
                </a:cubicBezTo>
                <a:lnTo>
                  <a:pt x="580" y="363"/>
                </a:lnTo>
                <a:lnTo>
                  <a:pt x="580" y="145"/>
                </a:lnTo>
                <a:cubicBezTo>
                  <a:pt x="580" y="65"/>
                  <a:pt x="515" y="0"/>
                  <a:pt x="435" y="0"/>
                </a:cubicBezTo>
                <a:lnTo>
                  <a:pt x="435" y="0"/>
                </a:lnTo>
                <a:lnTo>
                  <a:pt x="230" y="0"/>
                </a:lnTo>
                <a:cubicBezTo>
                  <a:pt x="190" y="0"/>
                  <a:pt x="152" y="17"/>
                  <a:pt x="124" y="46"/>
                </a:cubicBezTo>
                <a:close/>
                <a:moveTo>
                  <a:pt x="0" y="253"/>
                </a:moveTo>
                <a:lnTo>
                  <a:pt x="0" y="253"/>
                </a:lnTo>
                <a:lnTo>
                  <a:pt x="0" y="253"/>
                </a:lnTo>
                <a:lnTo>
                  <a:pt x="30" y="63"/>
                </a:lnTo>
                <a:cubicBezTo>
                  <a:pt x="30" y="36"/>
                  <a:pt x="52" y="14"/>
                  <a:pt x="79" y="14"/>
                </a:cubicBezTo>
                <a:cubicBezTo>
                  <a:pt x="79" y="14"/>
                  <a:pt x="79" y="14"/>
                  <a:pt x="79" y="14"/>
                </a:cubicBezTo>
                <a:cubicBezTo>
                  <a:pt x="106" y="14"/>
                  <a:pt x="128" y="36"/>
                  <a:pt x="128" y="63"/>
                </a:cubicBezTo>
                <a:cubicBezTo>
                  <a:pt x="128" y="66"/>
                  <a:pt x="128" y="69"/>
                  <a:pt x="127" y="73"/>
                </a:cubicBezTo>
                <a:lnTo>
                  <a:pt x="110" y="253"/>
                </a:lnTo>
                <a:lnTo>
                  <a:pt x="127" y="434"/>
                </a:lnTo>
                <a:cubicBezTo>
                  <a:pt x="128" y="437"/>
                  <a:pt x="128" y="440"/>
                  <a:pt x="128" y="443"/>
                </a:cubicBezTo>
                <a:cubicBezTo>
                  <a:pt x="128" y="470"/>
                  <a:pt x="106" y="492"/>
                  <a:pt x="79" y="492"/>
                </a:cubicBezTo>
                <a:cubicBezTo>
                  <a:pt x="79" y="492"/>
                  <a:pt x="79" y="492"/>
                  <a:pt x="79" y="492"/>
                </a:cubicBezTo>
                <a:cubicBezTo>
                  <a:pt x="52" y="492"/>
                  <a:pt x="30" y="470"/>
                  <a:pt x="30" y="443"/>
                </a:cubicBezTo>
                <a:lnTo>
                  <a:pt x="0" y="254"/>
                </a:lnTo>
                <a:lnTo>
                  <a:pt x="0" y="254"/>
                </a:lnTo>
                <a:lnTo>
                  <a:pt x="0" y="253"/>
                </a:lnTo>
                <a:close/>
              </a:path>
            </a:pathLst>
          </a:custGeom>
          <a:solidFill>
            <a:srgbClr val="FFFFFF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183" name="Rectangle 1466"/>
          <p:cNvSpPr>
            <a:spLocks noChangeArrowheads="1"/>
          </p:cNvSpPr>
          <p:nvPr/>
        </p:nvSpPr>
        <p:spPr bwMode="gray">
          <a:xfrm rot="10800000">
            <a:off x="5890843" y="4967853"/>
            <a:ext cx="252413" cy="1080000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189" name="テキスト ボックス 188"/>
          <p:cNvSpPr txBox="1"/>
          <p:nvPr/>
        </p:nvSpPr>
        <p:spPr bwMode="gray">
          <a:xfrm>
            <a:off x="3574274" y="7782996"/>
            <a:ext cx="246221" cy="1015720"/>
          </a:xfrm>
          <a:prstGeom prst="rect">
            <a:avLst/>
          </a:prstGeom>
          <a:noFill/>
        </p:spPr>
        <p:txBody>
          <a:bodyPr vert="eaVert" wrap="square" rIns="0" rtlCol="0">
            <a:spAutoFit/>
          </a:bodyPr>
          <a:lstStyle/>
          <a:p>
            <a:pPr algn="l"/>
            <a:r>
              <a:rPr lang="ja-JP" altLang="en-US" sz="1000" dirty="0" smtClean="0">
                <a:latin typeface="ＭＳ Ｐゴシック" pitchFamily="50" charset="-128"/>
                <a:ea typeface="ＭＳ Ｐゴシック" pitchFamily="50" charset="-128"/>
              </a:rPr>
              <a:t>事務局</a:t>
            </a:r>
          </a:p>
        </p:txBody>
      </p:sp>
      <p:sp>
        <p:nvSpPr>
          <p:cNvPr id="192" name="テキスト ボックス 191"/>
          <p:cNvSpPr txBox="1"/>
          <p:nvPr/>
        </p:nvSpPr>
        <p:spPr bwMode="gray">
          <a:xfrm>
            <a:off x="2939798" y="7789234"/>
            <a:ext cx="246221" cy="1015720"/>
          </a:xfrm>
          <a:prstGeom prst="rect">
            <a:avLst/>
          </a:prstGeom>
          <a:noFill/>
        </p:spPr>
        <p:txBody>
          <a:bodyPr vert="eaVert" wrap="square" rIns="0" rtlCol="0">
            <a:spAutoFit/>
          </a:bodyPr>
          <a:lstStyle/>
          <a:p>
            <a:pPr algn="l"/>
            <a:r>
              <a:rPr lang="ja-JP" altLang="en-US" sz="1000" dirty="0" smtClean="0">
                <a:latin typeface="ＭＳ Ｐゴシック" pitchFamily="50" charset="-128"/>
                <a:ea typeface="ＭＳ Ｐゴシック" pitchFamily="50" charset="-128"/>
              </a:rPr>
              <a:t>事務局</a:t>
            </a:r>
            <a:endParaRPr lang="en-US" altLang="zh-TW" sz="1000" dirty="0" smtClean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96" name="テキスト ボックス 195"/>
          <p:cNvSpPr txBox="1"/>
          <p:nvPr/>
        </p:nvSpPr>
        <p:spPr bwMode="gray">
          <a:xfrm>
            <a:off x="5845115" y="1716419"/>
            <a:ext cx="246221" cy="1015720"/>
          </a:xfrm>
          <a:prstGeom prst="rect">
            <a:avLst/>
          </a:prstGeom>
          <a:noFill/>
        </p:spPr>
        <p:txBody>
          <a:bodyPr vert="eaVert" wrap="square" rIns="0" rtlCol="0">
            <a:spAutoFit/>
          </a:bodyPr>
          <a:lstStyle/>
          <a:p>
            <a:r>
              <a:rPr lang="ja-JP" altLang="en-US" sz="1000" dirty="0" smtClean="0">
                <a:latin typeface="ＭＳ Ｐゴシック" pitchFamily="50" charset="-128"/>
                <a:ea typeface="ＭＳ Ｐゴシック" pitchFamily="50" charset="-128"/>
              </a:rPr>
              <a:t>随行者席</a:t>
            </a:r>
          </a:p>
        </p:txBody>
      </p:sp>
      <p:sp>
        <p:nvSpPr>
          <p:cNvPr id="197" name="テキスト ボックス 196"/>
          <p:cNvSpPr txBox="1"/>
          <p:nvPr/>
        </p:nvSpPr>
        <p:spPr bwMode="gray">
          <a:xfrm>
            <a:off x="753852" y="1725225"/>
            <a:ext cx="246221" cy="1015720"/>
          </a:xfrm>
          <a:prstGeom prst="rect">
            <a:avLst/>
          </a:prstGeom>
          <a:noFill/>
        </p:spPr>
        <p:txBody>
          <a:bodyPr vert="eaVert" wrap="square" rIns="0" rtlCol="0">
            <a:spAutoFit/>
          </a:bodyPr>
          <a:lstStyle/>
          <a:p>
            <a:r>
              <a:rPr lang="ja-JP" altLang="en-US" sz="1000" dirty="0" smtClean="0">
                <a:latin typeface="ＭＳ Ｐゴシック" pitchFamily="50" charset="-128"/>
                <a:ea typeface="ＭＳ Ｐゴシック" pitchFamily="50" charset="-128"/>
              </a:rPr>
              <a:t>随行者席</a:t>
            </a:r>
          </a:p>
        </p:txBody>
      </p:sp>
      <p:sp>
        <p:nvSpPr>
          <p:cNvPr id="113" name="テキスト ボックス 112"/>
          <p:cNvSpPr txBox="1"/>
          <p:nvPr/>
        </p:nvSpPr>
        <p:spPr bwMode="gray">
          <a:xfrm>
            <a:off x="4436895" y="4435576"/>
            <a:ext cx="830639" cy="253916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l"/>
            <a:r>
              <a:rPr lang="ja-JP" altLang="en-US" sz="1000" dirty="0" smtClean="0">
                <a:latin typeface="ＭＳ Ｐゴシック" pitchFamily="50" charset="-128"/>
                <a:ea typeface="ＭＳ Ｐゴシック" pitchFamily="50" charset="-128"/>
              </a:rPr>
              <a:t>電通</a:t>
            </a:r>
            <a:endParaRPr lang="en-US" altLang="ja-JP" sz="1000" dirty="0" smtClean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06" name="テキスト ボックス 105"/>
          <p:cNvSpPr txBox="1"/>
          <p:nvPr/>
        </p:nvSpPr>
        <p:spPr bwMode="gray">
          <a:xfrm>
            <a:off x="1393247" y="2374114"/>
            <a:ext cx="1119423" cy="253916"/>
          </a:xfrm>
          <a:prstGeom prst="rect">
            <a:avLst/>
          </a:prstGeom>
          <a:noFill/>
        </p:spPr>
        <p:txBody>
          <a:bodyPr wrap="square" rIns="90000" rtlCol="0">
            <a:spAutoFit/>
          </a:bodyPr>
          <a:lstStyle/>
          <a:p>
            <a:pPr algn="r"/>
            <a:r>
              <a:rPr lang="ja-JP" altLang="en-US" sz="1000" dirty="0" smtClean="0">
                <a:latin typeface="ＭＳ Ｐゴシック" pitchFamily="50" charset="-128"/>
                <a:ea typeface="ＭＳ Ｐゴシック" pitchFamily="50" charset="-128"/>
              </a:rPr>
              <a:t>井上共同主査</a:t>
            </a:r>
            <a:endParaRPr lang="en-US" altLang="ja-JP" sz="1000" dirty="0" smtClean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12" name="テキスト ボックス 111"/>
          <p:cNvSpPr txBox="1"/>
          <p:nvPr/>
        </p:nvSpPr>
        <p:spPr bwMode="gray">
          <a:xfrm>
            <a:off x="4413968" y="2396520"/>
            <a:ext cx="1040559" cy="253916"/>
          </a:xfrm>
          <a:prstGeom prst="rect">
            <a:avLst/>
          </a:prstGeom>
          <a:noFill/>
        </p:spPr>
        <p:txBody>
          <a:bodyPr wrap="square" rIns="90000" rtlCol="0">
            <a:spAutoFit/>
          </a:bodyPr>
          <a:lstStyle/>
          <a:p>
            <a:pPr algn="l"/>
            <a:r>
              <a:rPr lang="ja-JP" altLang="en-US" sz="1000" dirty="0" smtClean="0">
                <a:latin typeface="ＭＳ Ｐゴシック" pitchFamily="50" charset="-128"/>
                <a:ea typeface="ＭＳ Ｐゴシック" pitchFamily="50" charset="-128"/>
              </a:rPr>
              <a:t>石川</a:t>
            </a:r>
            <a:r>
              <a:rPr lang="ja-JP" altLang="en-US" sz="1000" dirty="0">
                <a:latin typeface="ＭＳ Ｐゴシック" pitchFamily="50" charset="-128"/>
                <a:ea typeface="ＭＳ Ｐゴシック" pitchFamily="50" charset="-128"/>
              </a:rPr>
              <a:t>委員</a:t>
            </a:r>
            <a:endParaRPr lang="en-US" altLang="ja-JP" sz="1000" dirty="0" smtClean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16" name="テキスト ボックス 115"/>
          <p:cNvSpPr txBox="1"/>
          <p:nvPr/>
        </p:nvSpPr>
        <p:spPr bwMode="gray">
          <a:xfrm>
            <a:off x="1355055" y="2892105"/>
            <a:ext cx="1119423" cy="253916"/>
          </a:xfrm>
          <a:prstGeom prst="rect">
            <a:avLst/>
          </a:prstGeom>
          <a:noFill/>
        </p:spPr>
        <p:txBody>
          <a:bodyPr wrap="square" rIns="90000" rtlCol="0">
            <a:spAutoFit/>
          </a:bodyPr>
          <a:lstStyle/>
          <a:p>
            <a:pPr algn="r"/>
            <a:r>
              <a:rPr lang="ja-JP" altLang="en-US" sz="1000" dirty="0" smtClean="0">
                <a:latin typeface="ＭＳ Ｐゴシック" pitchFamily="50" charset="-128"/>
                <a:ea typeface="ＭＳ Ｐゴシック" pitchFamily="50" charset="-128"/>
              </a:rPr>
              <a:t>森本委員</a:t>
            </a:r>
            <a:endParaRPr lang="en-US" altLang="ja-JP" sz="1000" dirty="0" smtClean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17" name="テキスト ボックス 116"/>
          <p:cNvSpPr txBox="1"/>
          <p:nvPr/>
        </p:nvSpPr>
        <p:spPr bwMode="gray">
          <a:xfrm>
            <a:off x="1356407" y="3453076"/>
            <a:ext cx="1119423" cy="253916"/>
          </a:xfrm>
          <a:prstGeom prst="rect">
            <a:avLst/>
          </a:prstGeom>
          <a:noFill/>
        </p:spPr>
        <p:txBody>
          <a:bodyPr wrap="square" rIns="90000" rtlCol="0">
            <a:spAutoFit/>
          </a:bodyPr>
          <a:lstStyle/>
          <a:p>
            <a:pPr algn="r"/>
            <a:r>
              <a:rPr lang="ja-JP" altLang="en-US" sz="1000" dirty="0" smtClean="0">
                <a:latin typeface="ＭＳ Ｐゴシック" pitchFamily="50" charset="-128"/>
                <a:ea typeface="ＭＳ Ｐゴシック" pitchFamily="50" charset="-128"/>
              </a:rPr>
              <a:t>福野委員</a:t>
            </a:r>
            <a:endParaRPr lang="en-US" altLang="ja-JP" sz="1000" dirty="0" smtClean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22" name="テキスト ボックス 121"/>
          <p:cNvSpPr txBox="1"/>
          <p:nvPr/>
        </p:nvSpPr>
        <p:spPr bwMode="gray">
          <a:xfrm>
            <a:off x="4403179" y="2914649"/>
            <a:ext cx="1119423" cy="253916"/>
          </a:xfrm>
          <a:prstGeom prst="rect">
            <a:avLst/>
          </a:prstGeom>
          <a:noFill/>
        </p:spPr>
        <p:txBody>
          <a:bodyPr wrap="square" rIns="90000" rtlCol="0">
            <a:spAutoFit/>
          </a:bodyPr>
          <a:lstStyle/>
          <a:p>
            <a:pPr algn="l"/>
            <a:r>
              <a:rPr lang="ja-JP" altLang="en-US" sz="1000" dirty="0" smtClean="0">
                <a:latin typeface="ＭＳ Ｐゴシック" pitchFamily="50" charset="-128"/>
                <a:ea typeface="ＭＳ Ｐゴシック" pitchFamily="50" charset="-128"/>
              </a:rPr>
              <a:t>不破委員</a:t>
            </a:r>
            <a:endParaRPr lang="en-US" altLang="ja-JP" sz="1000" dirty="0" smtClean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23" name="テキスト ボックス 122"/>
          <p:cNvSpPr txBox="1"/>
          <p:nvPr/>
        </p:nvSpPr>
        <p:spPr bwMode="gray">
          <a:xfrm>
            <a:off x="4412262" y="3439811"/>
            <a:ext cx="1119423" cy="253916"/>
          </a:xfrm>
          <a:prstGeom prst="rect">
            <a:avLst/>
          </a:prstGeom>
          <a:noFill/>
        </p:spPr>
        <p:txBody>
          <a:bodyPr wrap="square" rIns="90000" rtlCol="0">
            <a:spAutoFit/>
          </a:bodyPr>
          <a:lstStyle/>
          <a:p>
            <a:pPr algn="l"/>
            <a:r>
              <a:rPr lang="ja-JP" altLang="en-US" sz="1000" dirty="0" smtClean="0">
                <a:latin typeface="ＭＳ Ｐゴシック" pitchFamily="50" charset="-128"/>
                <a:ea typeface="ＭＳ Ｐゴシック" pitchFamily="50" charset="-128"/>
              </a:rPr>
              <a:t>仲伏委員</a:t>
            </a:r>
            <a:endParaRPr lang="en-US" altLang="ja-JP" sz="1000" dirty="0" smtClean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25" name="テキスト ボックス 124"/>
          <p:cNvSpPr txBox="1"/>
          <p:nvPr/>
        </p:nvSpPr>
        <p:spPr bwMode="gray">
          <a:xfrm>
            <a:off x="4435072" y="3964834"/>
            <a:ext cx="739476" cy="253916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l"/>
            <a:r>
              <a:rPr lang="ja-JP" altLang="en-US" sz="1000" dirty="0">
                <a:latin typeface="ＭＳ Ｐゴシック" pitchFamily="50" charset="-128"/>
                <a:ea typeface="ＭＳ Ｐゴシック" pitchFamily="50" charset="-128"/>
              </a:rPr>
              <a:t>ＫＤＤＩ</a:t>
            </a:r>
            <a:endParaRPr lang="en-US" altLang="ja-JP" sz="1000" dirty="0" smtClean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30" name="テキスト ボックス 129"/>
          <p:cNvSpPr txBox="1"/>
          <p:nvPr/>
        </p:nvSpPr>
        <p:spPr bwMode="gray">
          <a:xfrm>
            <a:off x="1613504" y="6133842"/>
            <a:ext cx="845769" cy="253916"/>
          </a:xfrm>
          <a:prstGeom prst="rect">
            <a:avLst/>
          </a:prstGeom>
          <a:noFill/>
        </p:spPr>
        <p:txBody>
          <a:bodyPr wrap="square" rIns="90000" rtlCol="0">
            <a:spAutoFit/>
          </a:bodyPr>
          <a:lstStyle/>
          <a:p>
            <a:pPr algn="r"/>
            <a:r>
              <a:rPr lang="ja-JP" altLang="en-US" sz="1000" dirty="0" smtClean="0">
                <a:latin typeface="ＭＳ Ｐゴシック" pitchFamily="50" charset="-128"/>
                <a:ea typeface="ＭＳ Ｐゴシック" pitchFamily="50" charset="-128"/>
              </a:rPr>
              <a:t>和歌山県</a:t>
            </a:r>
            <a:endParaRPr lang="en-US" altLang="ja-JP" sz="1000" dirty="0" smtClean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48" name="Freeform 1467"/>
          <p:cNvSpPr>
            <a:spLocks noChangeAspect="1" noEditPoints="1"/>
          </p:cNvSpPr>
          <p:nvPr/>
        </p:nvSpPr>
        <p:spPr bwMode="gray">
          <a:xfrm flipH="1">
            <a:off x="4114709" y="4473778"/>
            <a:ext cx="253364" cy="212645"/>
          </a:xfrm>
          <a:custGeom>
            <a:avLst/>
            <a:gdLst>
              <a:gd name="T0" fmla="*/ 124 w 580"/>
              <a:gd name="T1" fmla="*/ 46 h 508"/>
              <a:gd name="T2" fmla="*/ 127 w 580"/>
              <a:gd name="T3" fmla="*/ 63 h 508"/>
              <a:gd name="T4" fmla="*/ 126 w 580"/>
              <a:gd name="T5" fmla="*/ 73 h 508"/>
              <a:gd name="T6" fmla="*/ 109 w 580"/>
              <a:gd name="T7" fmla="*/ 253 h 508"/>
              <a:gd name="T8" fmla="*/ 126 w 580"/>
              <a:gd name="T9" fmla="*/ 434 h 508"/>
              <a:gd name="T10" fmla="*/ 127 w 580"/>
              <a:gd name="T11" fmla="*/ 443 h 508"/>
              <a:gd name="T12" fmla="*/ 124 w 580"/>
              <a:gd name="T13" fmla="*/ 462 h 508"/>
              <a:gd name="T14" fmla="*/ 230 w 580"/>
              <a:gd name="T15" fmla="*/ 508 h 508"/>
              <a:gd name="T16" fmla="*/ 435 w 580"/>
              <a:gd name="T17" fmla="*/ 508 h 508"/>
              <a:gd name="T18" fmla="*/ 580 w 580"/>
              <a:gd name="T19" fmla="*/ 363 h 508"/>
              <a:gd name="T20" fmla="*/ 580 w 580"/>
              <a:gd name="T21" fmla="*/ 363 h 508"/>
              <a:gd name="T22" fmla="*/ 580 w 580"/>
              <a:gd name="T23" fmla="*/ 363 h 508"/>
              <a:gd name="T24" fmla="*/ 580 w 580"/>
              <a:gd name="T25" fmla="*/ 145 h 508"/>
              <a:gd name="T26" fmla="*/ 435 w 580"/>
              <a:gd name="T27" fmla="*/ 0 h 508"/>
              <a:gd name="T28" fmla="*/ 435 w 580"/>
              <a:gd name="T29" fmla="*/ 0 h 508"/>
              <a:gd name="T30" fmla="*/ 230 w 580"/>
              <a:gd name="T31" fmla="*/ 0 h 508"/>
              <a:gd name="T32" fmla="*/ 124 w 580"/>
              <a:gd name="T33" fmla="*/ 46 h 508"/>
              <a:gd name="T34" fmla="*/ 0 w 580"/>
              <a:gd name="T35" fmla="*/ 253 h 508"/>
              <a:gd name="T36" fmla="*/ 0 w 580"/>
              <a:gd name="T37" fmla="*/ 253 h 508"/>
              <a:gd name="T38" fmla="*/ 0 w 580"/>
              <a:gd name="T39" fmla="*/ 253 h 508"/>
              <a:gd name="T40" fmla="*/ 30 w 580"/>
              <a:gd name="T41" fmla="*/ 63 h 508"/>
              <a:gd name="T42" fmla="*/ 79 w 580"/>
              <a:gd name="T43" fmla="*/ 14 h 508"/>
              <a:gd name="T44" fmla="*/ 79 w 580"/>
              <a:gd name="T45" fmla="*/ 14 h 508"/>
              <a:gd name="T46" fmla="*/ 128 w 580"/>
              <a:gd name="T47" fmla="*/ 63 h 508"/>
              <a:gd name="T48" fmla="*/ 127 w 580"/>
              <a:gd name="T49" fmla="*/ 73 h 508"/>
              <a:gd name="T50" fmla="*/ 110 w 580"/>
              <a:gd name="T51" fmla="*/ 253 h 508"/>
              <a:gd name="T52" fmla="*/ 127 w 580"/>
              <a:gd name="T53" fmla="*/ 434 h 508"/>
              <a:gd name="T54" fmla="*/ 128 w 580"/>
              <a:gd name="T55" fmla="*/ 443 h 508"/>
              <a:gd name="T56" fmla="*/ 79 w 580"/>
              <a:gd name="T57" fmla="*/ 492 h 508"/>
              <a:gd name="T58" fmla="*/ 79 w 580"/>
              <a:gd name="T59" fmla="*/ 492 h 508"/>
              <a:gd name="T60" fmla="*/ 30 w 580"/>
              <a:gd name="T61" fmla="*/ 443 h 508"/>
              <a:gd name="T62" fmla="*/ 0 w 580"/>
              <a:gd name="T63" fmla="*/ 254 h 508"/>
              <a:gd name="T64" fmla="*/ 0 w 580"/>
              <a:gd name="T65" fmla="*/ 254 h 508"/>
              <a:gd name="T66" fmla="*/ 0 w 580"/>
              <a:gd name="T67" fmla="*/ 253 h 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80" h="508">
                <a:moveTo>
                  <a:pt x="124" y="46"/>
                </a:moveTo>
                <a:cubicBezTo>
                  <a:pt x="126" y="51"/>
                  <a:pt x="127" y="57"/>
                  <a:pt x="127" y="63"/>
                </a:cubicBezTo>
                <a:cubicBezTo>
                  <a:pt x="127" y="66"/>
                  <a:pt x="127" y="69"/>
                  <a:pt x="126" y="73"/>
                </a:cubicBezTo>
                <a:lnTo>
                  <a:pt x="109" y="253"/>
                </a:lnTo>
                <a:lnTo>
                  <a:pt x="126" y="434"/>
                </a:lnTo>
                <a:cubicBezTo>
                  <a:pt x="127" y="437"/>
                  <a:pt x="127" y="440"/>
                  <a:pt x="127" y="443"/>
                </a:cubicBezTo>
                <a:cubicBezTo>
                  <a:pt x="127" y="450"/>
                  <a:pt x="126" y="456"/>
                  <a:pt x="124" y="462"/>
                </a:cubicBezTo>
                <a:cubicBezTo>
                  <a:pt x="151" y="491"/>
                  <a:pt x="190" y="508"/>
                  <a:pt x="230" y="508"/>
                </a:cubicBezTo>
                <a:lnTo>
                  <a:pt x="435" y="508"/>
                </a:lnTo>
                <a:cubicBezTo>
                  <a:pt x="515" y="508"/>
                  <a:pt x="580" y="443"/>
                  <a:pt x="580" y="363"/>
                </a:cubicBezTo>
                <a:cubicBezTo>
                  <a:pt x="580" y="363"/>
                  <a:pt x="580" y="363"/>
                  <a:pt x="580" y="363"/>
                </a:cubicBezTo>
                <a:lnTo>
                  <a:pt x="580" y="363"/>
                </a:lnTo>
                <a:lnTo>
                  <a:pt x="580" y="145"/>
                </a:lnTo>
                <a:cubicBezTo>
                  <a:pt x="580" y="65"/>
                  <a:pt x="515" y="0"/>
                  <a:pt x="435" y="0"/>
                </a:cubicBezTo>
                <a:lnTo>
                  <a:pt x="435" y="0"/>
                </a:lnTo>
                <a:lnTo>
                  <a:pt x="230" y="0"/>
                </a:lnTo>
                <a:cubicBezTo>
                  <a:pt x="190" y="0"/>
                  <a:pt x="152" y="17"/>
                  <a:pt x="124" y="46"/>
                </a:cubicBezTo>
                <a:close/>
                <a:moveTo>
                  <a:pt x="0" y="253"/>
                </a:moveTo>
                <a:lnTo>
                  <a:pt x="0" y="253"/>
                </a:lnTo>
                <a:lnTo>
                  <a:pt x="0" y="253"/>
                </a:lnTo>
                <a:lnTo>
                  <a:pt x="30" y="63"/>
                </a:lnTo>
                <a:cubicBezTo>
                  <a:pt x="30" y="36"/>
                  <a:pt x="52" y="14"/>
                  <a:pt x="79" y="14"/>
                </a:cubicBezTo>
                <a:cubicBezTo>
                  <a:pt x="79" y="14"/>
                  <a:pt x="79" y="14"/>
                  <a:pt x="79" y="14"/>
                </a:cubicBezTo>
                <a:cubicBezTo>
                  <a:pt x="106" y="14"/>
                  <a:pt x="128" y="36"/>
                  <a:pt x="128" y="63"/>
                </a:cubicBezTo>
                <a:cubicBezTo>
                  <a:pt x="128" y="66"/>
                  <a:pt x="128" y="69"/>
                  <a:pt x="127" y="73"/>
                </a:cubicBezTo>
                <a:lnTo>
                  <a:pt x="110" y="253"/>
                </a:lnTo>
                <a:lnTo>
                  <a:pt x="127" y="434"/>
                </a:lnTo>
                <a:cubicBezTo>
                  <a:pt x="128" y="437"/>
                  <a:pt x="128" y="440"/>
                  <a:pt x="128" y="443"/>
                </a:cubicBezTo>
                <a:cubicBezTo>
                  <a:pt x="128" y="470"/>
                  <a:pt x="106" y="492"/>
                  <a:pt x="79" y="492"/>
                </a:cubicBezTo>
                <a:cubicBezTo>
                  <a:pt x="79" y="492"/>
                  <a:pt x="79" y="492"/>
                  <a:pt x="79" y="492"/>
                </a:cubicBezTo>
                <a:cubicBezTo>
                  <a:pt x="52" y="492"/>
                  <a:pt x="30" y="470"/>
                  <a:pt x="30" y="443"/>
                </a:cubicBezTo>
                <a:lnTo>
                  <a:pt x="0" y="254"/>
                </a:lnTo>
                <a:lnTo>
                  <a:pt x="0" y="254"/>
                </a:lnTo>
                <a:lnTo>
                  <a:pt x="0" y="253"/>
                </a:lnTo>
                <a:close/>
              </a:path>
            </a:pathLst>
          </a:custGeom>
          <a:solidFill>
            <a:srgbClr val="FFFFFF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149" name="Freeform 1467"/>
          <p:cNvSpPr>
            <a:spLocks noChangeAspect="1" noEditPoints="1"/>
          </p:cNvSpPr>
          <p:nvPr/>
        </p:nvSpPr>
        <p:spPr bwMode="gray">
          <a:xfrm flipH="1">
            <a:off x="4109668" y="4835207"/>
            <a:ext cx="253364" cy="212645"/>
          </a:xfrm>
          <a:custGeom>
            <a:avLst/>
            <a:gdLst>
              <a:gd name="T0" fmla="*/ 124 w 580"/>
              <a:gd name="T1" fmla="*/ 46 h 508"/>
              <a:gd name="T2" fmla="*/ 127 w 580"/>
              <a:gd name="T3" fmla="*/ 63 h 508"/>
              <a:gd name="T4" fmla="*/ 126 w 580"/>
              <a:gd name="T5" fmla="*/ 73 h 508"/>
              <a:gd name="T6" fmla="*/ 109 w 580"/>
              <a:gd name="T7" fmla="*/ 253 h 508"/>
              <a:gd name="T8" fmla="*/ 126 w 580"/>
              <a:gd name="T9" fmla="*/ 434 h 508"/>
              <a:gd name="T10" fmla="*/ 127 w 580"/>
              <a:gd name="T11" fmla="*/ 443 h 508"/>
              <a:gd name="T12" fmla="*/ 124 w 580"/>
              <a:gd name="T13" fmla="*/ 462 h 508"/>
              <a:gd name="T14" fmla="*/ 230 w 580"/>
              <a:gd name="T15" fmla="*/ 508 h 508"/>
              <a:gd name="T16" fmla="*/ 435 w 580"/>
              <a:gd name="T17" fmla="*/ 508 h 508"/>
              <a:gd name="T18" fmla="*/ 580 w 580"/>
              <a:gd name="T19" fmla="*/ 363 h 508"/>
              <a:gd name="T20" fmla="*/ 580 w 580"/>
              <a:gd name="T21" fmla="*/ 363 h 508"/>
              <a:gd name="T22" fmla="*/ 580 w 580"/>
              <a:gd name="T23" fmla="*/ 363 h 508"/>
              <a:gd name="T24" fmla="*/ 580 w 580"/>
              <a:gd name="T25" fmla="*/ 145 h 508"/>
              <a:gd name="T26" fmla="*/ 435 w 580"/>
              <a:gd name="T27" fmla="*/ 0 h 508"/>
              <a:gd name="T28" fmla="*/ 435 w 580"/>
              <a:gd name="T29" fmla="*/ 0 h 508"/>
              <a:gd name="T30" fmla="*/ 230 w 580"/>
              <a:gd name="T31" fmla="*/ 0 h 508"/>
              <a:gd name="T32" fmla="*/ 124 w 580"/>
              <a:gd name="T33" fmla="*/ 46 h 508"/>
              <a:gd name="T34" fmla="*/ 0 w 580"/>
              <a:gd name="T35" fmla="*/ 253 h 508"/>
              <a:gd name="T36" fmla="*/ 0 w 580"/>
              <a:gd name="T37" fmla="*/ 253 h 508"/>
              <a:gd name="T38" fmla="*/ 0 w 580"/>
              <a:gd name="T39" fmla="*/ 253 h 508"/>
              <a:gd name="T40" fmla="*/ 30 w 580"/>
              <a:gd name="T41" fmla="*/ 63 h 508"/>
              <a:gd name="T42" fmla="*/ 79 w 580"/>
              <a:gd name="T43" fmla="*/ 14 h 508"/>
              <a:gd name="T44" fmla="*/ 79 w 580"/>
              <a:gd name="T45" fmla="*/ 14 h 508"/>
              <a:gd name="T46" fmla="*/ 128 w 580"/>
              <a:gd name="T47" fmla="*/ 63 h 508"/>
              <a:gd name="T48" fmla="*/ 127 w 580"/>
              <a:gd name="T49" fmla="*/ 73 h 508"/>
              <a:gd name="T50" fmla="*/ 110 w 580"/>
              <a:gd name="T51" fmla="*/ 253 h 508"/>
              <a:gd name="T52" fmla="*/ 127 w 580"/>
              <a:gd name="T53" fmla="*/ 434 h 508"/>
              <a:gd name="T54" fmla="*/ 128 w 580"/>
              <a:gd name="T55" fmla="*/ 443 h 508"/>
              <a:gd name="T56" fmla="*/ 79 w 580"/>
              <a:gd name="T57" fmla="*/ 492 h 508"/>
              <a:gd name="T58" fmla="*/ 79 w 580"/>
              <a:gd name="T59" fmla="*/ 492 h 508"/>
              <a:gd name="T60" fmla="*/ 30 w 580"/>
              <a:gd name="T61" fmla="*/ 443 h 508"/>
              <a:gd name="T62" fmla="*/ 0 w 580"/>
              <a:gd name="T63" fmla="*/ 254 h 508"/>
              <a:gd name="T64" fmla="*/ 0 w 580"/>
              <a:gd name="T65" fmla="*/ 254 h 508"/>
              <a:gd name="T66" fmla="*/ 0 w 580"/>
              <a:gd name="T67" fmla="*/ 253 h 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80" h="508">
                <a:moveTo>
                  <a:pt x="124" y="46"/>
                </a:moveTo>
                <a:cubicBezTo>
                  <a:pt x="126" y="51"/>
                  <a:pt x="127" y="57"/>
                  <a:pt x="127" y="63"/>
                </a:cubicBezTo>
                <a:cubicBezTo>
                  <a:pt x="127" y="66"/>
                  <a:pt x="127" y="69"/>
                  <a:pt x="126" y="73"/>
                </a:cubicBezTo>
                <a:lnTo>
                  <a:pt x="109" y="253"/>
                </a:lnTo>
                <a:lnTo>
                  <a:pt x="126" y="434"/>
                </a:lnTo>
                <a:cubicBezTo>
                  <a:pt x="127" y="437"/>
                  <a:pt x="127" y="440"/>
                  <a:pt x="127" y="443"/>
                </a:cubicBezTo>
                <a:cubicBezTo>
                  <a:pt x="127" y="450"/>
                  <a:pt x="126" y="456"/>
                  <a:pt x="124" y="462"/>
                </a:cubicBezTo>
                <a:cubicBezTo>
                  <a:pt x="151" y="491"/>
                  <a:pt x="190" y="508"/>
                  <a:pt x="230" y="508"/>
                </a:cubicBezTo>
                <a:lnTo>
                  <a:pt x="435" y="508"/>
                </a:lnTo>
                <a:cubicBezTo>
                  <a:pt x="515" y="508"/>
                  <a:pt x="580" y="443"/>
                  <a:pt x="580" y="363"/>
                </a:cubicBezTo>
                <a:cubicBezTo>
                  <a:pt x="580" y="363"/>
                  <a:pt x="580" y="363"/>
                  <a:pt x="580" y="363"/>
                </a:cubicBezTo>
                <a:lnTo>
                  <a:pt x="580" y="363"/>
                </a:lnTo>
                <a:lnTo>
                  <a:pt x="580" y="145"/>
                </a:lnTo>
                <a:cubicBezTo>
                  <a:pt x="580" y="65"/>
                  <a:pt x="515" y="0"/>
                  <a:pt x="435" y="0"/>
                </a:cubicBezTo>
                <a:lnTo>
                  <a:pt x="435" y="0"/>
                </a:lnTo>
                <a:lnTo>
                  <a:pt x="230" y="0"/>
                </a:lnTo>
                <a:cubicBezTo>
                  <a:pt x="190" y="0"/>
                  <a:pt x="152" y="17"/>
                  <a:pt x="124" y="46"/>
                </a:cubicBezTo>
                <a:close/>
                <a:moveTo>
                  <a:pt x="0" y="253"/>
                </a:moveTo>
                <a:lnTo>
                  <a:pt x="0" y="253"/>
                </a:lnTo>
                <a:lnTo>
                  <a:pt x="0" y="253"/>
                </a:lnTo>
                <a:lnTo>
                  <a:pt x="30" y="63"/>
                </a:lnTo>
                <a:cubicBezTo>
                  <a:pt x="30" y="36"/>
                  <a:pt x="52" y="14"/>
                  <a:pt x="79" y="14"/>
                </a:cubicBezTo>
                <a:cubicBezTo>
                  <a:pt x="79" y="14"/>
                  <a:pt x="79" y="14"/>
                  <a:pt x="79" y="14"/>
                </a:cubicBezTo>
                <a:cubicBezTo>
                  <a:pt x="106" y="14"/>
                  <a:pt x="128" y="36"/>
                  <a:pt x="128" y="63"/>
                </a:cubicBezTo>
                <a:cubicBezTo>
                  <a:pt x="128" y="66"/>
                  <a:pt x="128" y="69"/>
                  <a:pt x="127" y="73"/>
                </a:cubicBezTo>
                <a:lnTo>
                  <a:pt x="110" y="253"/>
                </a:lnTo>
                <a:lnTo>
                  <a:pt x="127" y="434"/>
                </a:lnTo>
                <a:cubicBezTo>
                  <a:pt x="128" y="437"/>
                  <a:pt x="128" y="440"/>
                  <a:pt x="128" y="443"/>
                </a:cubicBezTo>
                <a:cubicBezTo>
                  <a:pt x="128" y="470"/>
                  <a:pt x="106" y="492"/>
                  <a:pt x="79" y="492"/>
                </a:cubicBezTo>
                <a:cubicBezTo>
                  <a:pt x="79" y="492"/>
                  <a:pt x="79" y="492"/>
                  <a:pt x="79" y="492"/>
                </a:cubicBezTo>
                <a:cubicBezTo>
                  <a:pt x="52" y="492"/>
                  <a:pt x="30" y="470"/>
                  <a:pt x="30" y="443"/>
                </a:cubicBezTo>
                <a:lnTo>
                  <a:pt x="0" y="254"/>
                </a:lnTo>
                <a:lnTo>
                  <a:pt x="0" y="254"/>
                </a:lnTo>
                <a:lnTo>
                  <a:pt x="0" y="253"/>
                </a:lnTo>
                <a:close/>
              </a:path>
            </a:pathLst>
          </a:custGeom>
          <a:solidFill>
            <a:srgbClr val="FFFFFF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150" name="Freeform 1467"/>
          <p:cNvSpPr>
            <a:spLocks noChangeAspect="1" noEditPoints="1"/>
          </p:cNvSpPr>
          <p:nvPr/>
        </p:nvSpPr>
        <p:spPr bwMode="gray">
          <a:xfrm flipH="1">
            <a:off x="4110153" y="5186914"/>
            <a:ext cx="253364" cy="212645"/>
          </a:xfrm>
          <a:custGeom>
            <a:avLst/>
            <a:gdLst>
              <a:gd name="T0" fmla="*/ 124 w 580"/>
              <a:gd name="T1" fmla="*/ 46 h 508"/>
              <a:gd name="T2" fmla="*/ 127 w 580"/>
              <a:gd name="T3" fmla="*/ 63 h 508"/>
              <a:gd name="T4" fmla="*/ 126 w 580"/>
              <a:gd name="T5" fmla="*/ 73 h 508"/>
              <a:gd name="T6" fmla="*/ 109 w 580"/>
              <a:gd name="T7" fmla="*/ 253 h 508"/>
              <a:gd name="T8" fmla="*/ 126 w 580"/>
              <a:gd name="T9" fmla="*/ 434 h 508"/>
              <a:gd name="T10" fmla="*/ 127 w 580"/>
              <a:gd name="T11" fmla="*/ 443 h 508"/>
              <a:gd name="T12" fmla="*/ 124 w 580"/>
              <a:gd name="T13" fmla="*/ 462 h 508"/>
              <a:gd name="T14" fmla="*/ 230 w 580"/>
              <a:gd name="T15" fmla="*/ 508 h 508"/>
              <a:gd name="T16" fmla="*/ 435 w 580"/>
              <a:gd name="T17" fmla="*/ 508 h 508"/>
              <a:gd name="T18" fmla="*/ 580 w 580"/>
              <a:gd name="T19" fmla="*/ 363 h 508"/>
              <a:gd name="T20" fmla="*/ 580 w 580"/>
              <a:gd name="T21" fmla="*/ 363 h 508"/>
              <a:gd name="T22" fmla="*/ 580 w 580"/>
              <a:gd name="T23" fmla="*/ 363 h 508"/>
              <a:gd name="T24" fmla="*/ 580 w 580"/>
              <a:gd name="T25" fmla="*/ 145 h 508"/>
              <a:gd name="T26" fmla="*/ 435 w 580"/>
              <a:gd name="T27" fmla="*/ 0 h 508"/>
              <a:gd name="T28" fmla="*/ 435 w 580"/>
              <a:gd name="T29" fmla="*/ 0 h 508"/>
              <a:gd name="T30" fmla="*/ 230 w 580"/>
              <a:gd name="T31" fmla="*/ 0 h 508"/>
              <a:gd name="T32" fmla="*/ 124 w 580"/>
              <a:gd name="T33" fmla="*/ 46 h 508"/>
              <a:gd name="T34" fmla="*/ 0 w 580"/>
              <a:gd name="T35" fmla="*/ 253 h 508"/>
              <a:gd name="T36" fmla="*/ 0 w 580"/>
              <a:gd name="T37" fmla="*/ 253 h 508"/>
              <a:gd name="T38" fmla="*/ 0 w 580"/>
              <a:gd name="T39" fmla="*/ 253 h 508"/>
              <a:gd name="T40" fmla="*/ 30 w 580"/>
              <a:gd name="T41" fmla="*/ 63 h 508"/>
              <a:gd name="T42" fmla="*/ 79 w 580"/>
              <a:gd name="T43" fmla="*/ 14 h 508"/>
              <a:gd name="T44" fmla="*/ 79 w 580"/>
              <a:gd name="T45" fmla="*/ 14 h 508"/>
              <a:gd name="T46" fmla="*/ 128 w 580"/>
              <a:gd name="T47" fmla="*/ 63 h 508"/>
              <a:gd name="T48" fmla="*/ 127 w 580"/>
              <a:gd name="T49" fmla="*/ 73 h 508"/>
              <a:gd name="T50" fmla="*/ 110 w 580"/>
              <a:gd name="T51" fmla="*/ 253 h 508"/>
              <a:gd name="T52" fmla="*/ 127 w 580"/>
              <a:gd name="T53" fmla="*/ 434 h 508"/>
              <a:gd name="T54" fmla="*/ 128 w 580"/>
              <a:gd name="T55" fmla="*/ 443 h 508"/>
              <a:gd name="T56" fmla="*/ 79 w 580"/>
              <a:gd name="T57" fmla="*/ 492 h 508"/>
              <a:gd name="T58" fmla="*/ 79 w 580"/>
              <a:gd name="T59" fmla="*/ 492 h 508"/>
              <a:gd name="T60" fmla="*/ 30 w 580"/>
              <a:gd name="T61" fmla="*/ 443 h 508"/>
              <a:gd name="T62" fmla="*/ 0 w 580"/>
              <a:gd name="T63" fmla="*/ 254 h 508"/>
              <a:gd name="T64" fmla="*/ 0 w 580"/>
              <a:gd name="T65" fmla="*/ 254 h 508"/>
              <a:gd name="T66" fmla="*/ 0 w 580"/>
              <a:gd name="T67" fmla="*/ 253 h 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80" h="508">
                <a:moveTo>
                  <a:pt x="124" y="46"/>
                </a:moveTo>
                <a:cubicBezTo>
                  <a:pt x="126" y="51"/>
                  <a:pt x="127" y="57"/>
                  <a:pt x="127" y="63"/>
                </a:cubicBezTo>
                <a:cubicBezTo>
                  <a:pt x="127" y="66"/>
                  <a:pt x="127" y="69"/>
                  <a:pt x="126" y="73"/>
                </a:cubicBezTo>
                <a:lnTo>
                  <a:pt x="109" y="253"/>
                </a:lnTo>
                <a:lnTo>
                  <a:pt x="126" y="434"/>
                </a:lnTo>
                <a:cubicBezTo>
                  <a:pt x="127" y="437"/>
                  <a:pt x="127" y="440"/>
                  <a:pt x="127" y="443"/>
                </a:cubicBezTo>
                <a:cubicBezTo>
                  <a:pt x="127" y="450"/>
                  <a:pt x="126" y="456"/>
                  <a:pt x="124" y="462"/>
                </a:cubicBezTo>
                <a:cubicBezTo>
                  <a:pt x="151" y="491"/>
                  <a:pt x="190" y="508"/>
                  <a:pt x="230" y="508"/>
                </a:cubicBezTo>
                <a:lnTo>
                  <a:pt x="435" y="508"/>
                </a:lnTo>
                <a:cubicBezTo>
                  <a:pt x="515" y="508"/>
                  <a:pt x="580" y="443"/>
                  <a:pt x="580" y="363"/>
                </a:cubicBezTo>
                <a:cubicBezTo>
                  <a:pt x="580" y="363"/>
                  <a:pt x="580" y="363"/>
                  <a:pt x="580" y="363"/>
                </a:cubicBezTo>
                <a:lnTo>
                  <a:pt x="580" y="363"/>
                </a:lnTo>
                <a:lnTo>
                  <a:pt x="580" y="145"/>
                </a:lnTo>
                <a:cubicBezTo>
                  <a:pt x="580" y="65"/>
                  <a:pt x="515" y="0"/>
                  <a:pt x="435" y="0"/>
                </a:cubicBezTo>
                <a:lnTo>
                  <a:pt x="435" y="0"/>
                </a:lnTo>
                <a:lnTo>
                  <a:pt x="230" y="0"/>
                </a:lnTo>
                <a:cubicBezTo>
                  <a:pt x="190" y="0"/>
                  <a:pt x="152" y="17"/>
                  <a:pt x="124" y="46"/>
                </a:cubicBezTo>
                <a:close/>
                <a:moveTo>
                  <a:pt x="0" y="253"/>
                </a:moveTo>
                <a:lnTo>
                  <a:pt x="0" y="253"/>
                </a:lnTo>
                <a:lnTo>
                  <a:pt x="0" y="253"/>
                </a:lnTo>
                <a:lnTo>
                  <a:pt x="30" y="63"/>
                </a:lnTo>
                <a:cubicBezTo>
                  <a:pt x="30" y="36"/>
                  <a:pt x="52" y="14"/>
                  <a:pt x="79" y="14"/>
                </a:cubicBezTo>
                <a:cubicBezTo>
                  <a:pt x="79" y="14"/>
                  <a:pt x="79" y="14"/>
                  <a:pt x="79" y="14"/>
                </a:cubicBezTo>
                <a:cubicBezTo>
                  <a:pt x="106" y="14"/>
                  <a:pt x="128" y="36"/>
                  <a:pt x="128" y="63"/>
                </a:cubicBezTo>
                <a:cubicBezTo>
                  <a:pt x="128" y="66"/>
                  <a:pt x="128" y="69"/>
                  <a:pt x="127" y="73"/>
                </a:cubicBezTo>
                <a:lnTo>
                  <a:pt x="110" y="253"/>
                </a:lnTo>
                <a:lnTo>
                  <a:pt x="127" y="434"/>
                </a:lnTo>
                <a:cubicBezTo>
                  <a:pt x="128" y="437"/>
                  <a:pt x="128" y="440"/>
                  <a:pt x="128" y="443"/>
                </a:cubicBezTo>
                <a:cubicBezTo>
                  <a:pt x="128" y="470"/>
                  <a:pt x="106" y="492"/>
                  <a:pt x="79" y="492"/>
                </a:cubicBezTo>
                <a:cubicBezTo>
                  <a:pt x="79" y="492"/>
                  <a:pt x="79" y="492"/>
                  <a:pt x="79" y="492"/>
                </a:cubicBezTo>
                <a:cubicBezTo>
                  <a:pt x="52" y="492"/>
                  <a:pt x="30" y="470"/>
                  <a:pt x="30" y="443"/>
                </a:cubicBezTo>
                <a:lnTo>
                  <a:pt x="0" y="254"/>
                </a:lnTo>
                <a:lnTo>
                  <a:pt x="0" y="254"/>
                </a:lnTo>
                <a:lnTo>
                  <a:pt x="0" y="253"/>
                </a:lnTo>
                <a:close/>
              </a:path>
            </a:pathLst>
          </a:custGeom>
          <a:solidFill>
            <a:srgbClr val="FFFFFF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151" name="Rectangle 1482"/>
          <p:cNvSpPr>
            <a:spLocks noChangeArrowheads="1"/>
          </p:cNvSpPr>
          <p:nvPr/>
        </p:nvSpPr>
        <p:spPr bwMode="gray">
          <a:xfrm>
            <a:off x="4013609" y="4408170"/>
            <a:ext cx="250825" cy="1103517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167" name="Freeform 1467"/>
          <p:cNvSpPr>
            <a:spLocks noChangeAspect="1" noEditPoints="1"/>
          </p:cNvSpPr>
          <p:nvPr/>
        </p:nvSpPr>
        <p:spPr bwMode="gray">
          <a:xfrm flipH="1">
            <a:off x="4104140" y="5602662"/>
            <a:ext cx="253364" cy="212645"/>
          </a:xfrm>
          <a:custGeom>
            <a:avLst/>
            <a:gdLst>
              <a:gd name="T0" fmla="*/ 124 w 580"/>
              <a:gd name="T1" fmla="*/ 46 h 508"/>
              <a:gd name="T2" fmla="*/ 127 w 580"/>
              <a:gd name="T3" fmla="*/ 63 h 508"/>
              <a:gd name="T4" fmla="*/ 126 w 580"/>
              <a:gd name="T5" fmla="*/ 73 h 508"/>
              <a:gd name="T6" fmla="*/ 109 w 580"/>
              <a:gd name="T7" fmla="*/ 253 h 508"/>
              <a:gd name="T8" fmla="*/ 126 w 580"/>
              <a:gd name="T9" fmla="*/ 434 h 508"/>
              <a:gd name="T10" fmla="*/ 127 w 580"/>
              <a:gd name="T11" fmla="*/ 443 h 508"/>
              <a:gd name="T12" fmla="*/ 124 w 580"/>
              <a:gd name="T13" fmla="*/ 462 h 508"/>
              <a:gd name="T14" fmla="*/ 230 w 580"/>
              <a:gd name="T15" fmla="*/ 508 h 508"/>
              <a:gd name="T16" fmla="*/ 435 w 580"/>
              <a:gd name="T17" fmla="*/ 508 h 508"/>
              <a:gd name="T18" fmla="*/ 580 w 580"/>
              <a:gd name="T19" fmla="*/ 363 h 508"/>
              <a:gd name="T20" fmla="*/ 580 w 580"/>
              <a:gd name="T21" fmla="*/ 363 h 508"/>
              <a:gd name="T22" fmla="*/ 580 w 580"/>
              <a:gd name="T23" fmla="*/ 363 h 508"/>
              <a:gd name="T24" fmla="*/ 580 w 580"/>
              <a:gd name="T25" fmla="*/ 145 h 508"/>
              <a:gd name="T26" fmla="*/ 435 w 580"/>
              <a:gd name="T27" fmla="*/ 0 h 508"/>
              <a:gd name="T28" fmla="*/ 435 w 580"/>
              <a:gd name="T29" fmla="*/ 0 h 508"/>
              <a:gd name="T30" fmla="*/ 230 w 580"/>
              <a:gd name="T31" fmla="*/ 0 h 508"/>
              <a:gd name="T32" fmla="*/ 124 w 580"/>
              <a:gd name="T33" fmla="*/ 46 h 508"/>
              <a:gd name="T34" fmla="*/ 0 w 580"/>
              <a:gd name="T35" fmla="*/ 253 h 508"/>
              <a:gd name="T36" fmla="*/ 0 w 580"/>
              <a:gd name="T37" fmla="*/ 253 h 508"/>
              <a:gd name="T38" fmla="*/ 0 w 580"/>
              <a:gd name="T39" fmla="*/ 253 h 508"/>
              <a:gd name="T40" fmla="*/ 30 w 580"/>
              <a:gd name="T41" fmla="*/ 63 h 508"/>
              <a:gd name="T42" fmla="*/ 79 w 580"/>
              <a:gd name="T43" fmla="*/ 14 h 508"/>
              <a:gd name="T44" fmla="*/ 79 w 580"/>
              <a:gd name="T45" fmla="*/ 14 h 508"/>
              <a:gd name="T46" fmla="*/ 128 w 580"/>
              <a:gd name="T47" fmla="*/ 63 h 508"/>
              <a:gd name="T48" fmla="*/ 127 w 580"/>
              <a:gd name="T49" fmla="*/ 73 h 508"/>
              <a:gd name="T50" fmla="*/ 110 w 580"/>
              <a:gd name="T51" fmla="*/ 253 h 508"/>
              <a:gd name="T52" fmla="*/ 127 w 580"/>
              <a:gd name="T53" fmla="*/ 434 h 508"/>
              <a:gd name="T54" fmla="*/ 128 w 580"/>
              <a:gd name="T55" fmla="*/ 443 h 508"/>
              <a:gd name="T56" fmla="*/ 79 w 580"/>
              <a:gd name="T57" fmla="*/ 492 h 508"/>
              <a:gd name="T58" fmla="*/ 79 w 580"/>
              <a:gd name="T59" fmla="*/ 492 h 508"/>
              <a:gd name="T60" fmla="*/ 30 w 580"/>
              <a:gd name="T61" fmla="*/ 443 h 508"/>
              <a:gd name="T62" fmla="*/ 0 w 580"/>
              <a:gd name="T63" fmla="*/ 254 h 508"/>
              <a:gd name="T64" fmla="*/ 0 w 580"/>
              <a:gd name="T65" fmla="*/ 254 h 508"/>
              <a:gd name="T66" fmla="*/ 0 w 580"/>
              <a:gd name="T67" fmla="*/ 253 h 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80" h="508">
                <a:moveTo>
                  <a:pt x="124" y="46"/>
                </a:moveTo>
                <a:cubicBezTo>
                  <a:pt x="126" y="51"/>
                  <a:pt x="127" y="57"/>
                  <a:pt x="127" y="63"/>
                </a:cubicBezTo>
                <a:cubicBezTo>
                  <a:pt x="127" y="66"/>
                  <a:pt x="127" y="69"/>
                  <a:pt x="126" y="73"/>
                </a:cubicBezTo>
                <a:lnTo>
                  <a:pt x="109" y="253"/>
                </a:lnTo>
                <a:lnTo>
                  <a:pt x="126" y="434"/>
                </a:lnTo>
                <a:cubicBezTo>
                  <a:pt x="127" y="437"/>
                  <a:pt x="127" y="440"/>
                  <a:pt x="127" y="443"/>
                </a:cubicBezTo>
                <a:cubicBezTo>
                  <a:pt x="127" y="450"/>
                  <a:pt x="126" y="456"/>
                  <a:pt x="124" y="462"/>
                </a:cubicBezTo>
                <a:cubicBezTo>
                  <a:pt x="151" y="491"/>
                  <a:pt x="190" y="508"/>
                  <a:pt x="230" y="508"/>
                </a:cubicBezTo>
                <a:lnTo>
                  <a:pt x="435" y="508"/>
                </a:lnTo>
                <a:cubicBezTo>
                  <a:pt x="515" y="508"/>
                  <a:pt x="580" y="443"/>
                  <a:pt x="580" y="363"/>
                </a:cubicBezTo>
                <a:cubicBezTo>
                  <a:pt x="580" y="363"/>
                  <a:pt x="580" y="363"/>
                  <a:pt x="580" y="363"/>
                </a:cubicBezTo>
                <a:lnTo>
                  <a:pt x="580" y="363"/>
                </a:lnTo>
                <a:lnTo>
                  <a:pt x="580" y="145"/>
                </a:lnTo>
                <a:cubicBezTo>
                  <a:pt x="580" y="65"/>
                  <a:pt x="515" y="0"/>
                  <a:pt x="435" y="0"/>
                </a:cubicBezTo>
                <a:lnTo>
                  <a:pt x="435" y="0"/>
                </a:lnTo>
                <a:lnTo>
                  <a:pt x="230" y="0"/>
                </a:lnTo>
                <a:cubicBezTo>
                  <a:pt x="190" y="0"/>
                  <a:pt x="152" y="17"/>
                  <a:pt x="124" y="46"/>
                </a:cubicBezTo>
                <a:close/>
                <a:moveTo>
                  <a:pt x="0" y="253"/>
                </a:moveTo>
                <a:lnTo>
                  <a:pt x="0" y="253"/>
                </a:lnTo>
                <a:lnTo>
                  <a:pt x="0" y="253"/>
                </a:lnTo>
                <a:lnTo>
                  <a:pt x="30" y="63"/>
                </a:lnTo>
                <a:cubicBezTo>
                  <a:pt x="30" y="36"/>
                  <a:pt x="52" y="14"/>
                  <a:pt x="79" y="14"/>
                </a:cubicBezTo>
                <a:cubicBezTo>
                  <a:pt x="79" y="14"/>
                  <a:pt x="79" y="14"/>
                  <a:pt x="79" y="14"/>
                </a:cubicBezTo>
                <a:cubicBezTo>
                  <a:pt x="106" y="14"/>
                  <a:pt x="128" y="36"/>
                  <a:pt x="128" y="63"/>
                </a:cubicBezTo>
                <a:cubicBezTo>
                  <a:pt x="128" y="66"/>
                  <a:pt x="128" y="69"/>
                  <a:pt x="127" y="73"/>
                </a:cubicBezTo>
                <a:lnTo>
                  <a:pt x="110" y="253"/>
                </a:lnTo>
                <a:lnTo>
                  <a:pt x="127" y="434"/>
                </a:lnTo>
                <a:cubicBezTo>
                  <a:pt x="128" y="437"/>
                  <a:pt x="128" y="440"/>
                  <a:pt x="128" y="443"/>
                </a:cubicBezTo>
                <a:cubicBezTo>
                  <a:pt x="128" y="470"/>
                  <a:pt x="106" y="492"/>
                  <a:pt x="79" y="492"/>
                </a:cubicBezTo>
                <a:cubicBezTo>
                  <a:pt x="79" y="492"/>
                  <a:pt x="79" y="492"/>
                  <a:pt x="79" y="492"/>
                </a:cubicBezTo>
                <a:cubicBezTo>
                  <a:pt x="52" y="492"/>
                  <a:pt x="30" y="470"/>
                  <a:pt x="30" y="443"/>
                </a:cubicBezTo>
                <a:lnTo>
                  <a:pt x="0" y="254"/>
                </a:lnTo>
                <a:lnTo>
                  <a:pt x="0" y="254"/>
                </a:lnTo>
                <a:lnTo>
                  <a:pt x="0" y="253"/>
                </a:lnTo>
                <a:close/>
              </a:path>
            </a:pathLst>
          </a:custGeom>
          <a:solidFill>
            <a:srgbClr val="FFFFFF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169" name="Freeform 1467"/>
          <p:cNvSpPr>
            <a:spLocks noChangeAspect="1" noEditPoints="1"/>
          </p:cNvSpPr>
          <p:nvPr/>
        </p:nvSpPr>
        <p:spPr bwMode="gray">
          <a:xfrm flipH="1">
            <a:off x="4109668" y="5939194"/>
            <a:ext cx="253364" cy="212645"/>
          </a:xfrm>
          <a:custGeom>
            <a:avLst/>
            <a:gdLst>
              <a:gd name="T0" fmla="*/ 124 w 580"/>
              <a:gd name="T1" fmla="*/ 46 h 508"/>
              <a:gd name="T2" fmla="*/ 127 w 580"/>
              <a:gd name="T3" fmla="*/ 63 h 508"/>
              <a:gd name="T4" fmla="*/ 126 w 580"/>
              <a:gd name="T5" fmla="*/ 73 h 508"/>
              <a:gd name="T6" fmla="*/ 109 w 580"/>
              <a:gd name="T7" fmla="*/ 253 h 508"/>
              <a:gd name="T8" fmla="*/ 126 w 580"/>
              <a:gd name="T9" fmla="*/ 434 h 508"/>
              <a:gd name="T10" fmla="*/ 127 w 580"/>
              <a:gd name="T11" fmla="*/ 443 h 508"/>
              <a:gd name="T12" fmla="*/ 124 w 580"/>
              <a:gd name="T13" fmla="*/ 462 h 508"/>
              <a:gd name="T14" fmla="*/ 230 w 580"/>
              <a:gd name="T15" fmla="*/ 508 h 508"/>
              <a:gd name="T16" fmla="*/ 435 w 580"/>
              <a:gd name="T17" fmla="*/ 508 h 508"/>
              <a:gd name="T18" fmla="*/ 580 w 580"/>
              <a:gd name="T19" fmla="*/ 363 h 508"/>
              <a:gd name="T20" fmla="*/ 580 w 580"/>
              <a:gd name="T21" fmla="*/ 363 h 508"/>
              <a:gd name="T22" fmla="*/ 580 w 580"/>
              <a:gd name="T23" fmla="*/ 363 h 508"/>
              <a:gd name="T24" fmla="*/ 580 w 580"/>
              <a:gd name="T25" fmla="*/ 145 h 508"/>
              <a:gd name="T26" fmla="*/ 435 w 580"/>
              <a:gd name="T27" fmla="*/ 0 h 508"/>
              <a:gd name="T28" fmla="*/ 435 w 580"/>
              <a:gd name="T29" fmla="*/ 0 h 508"/>
              <a:gd name="T30" fmla="*/ 230 w 580"/>
              <a:gd name="T31" fmla="*/ 0 h 508"/>
              <a:gd name="T32" fmla="*/ 124 w 580"/>
              <a:gd name="T33" fmla="*/ 46 h 508"/>
              <a:gd name="T34" fmla="*/ 0 w 580"/>
              <a:gd name="T35" fmla="*/ 253 h 508"/>
              <a:gd name="T36" fmla="*/ 0 w 580"/>
              <a:gd name="T37" fmla="*/ 253 h 508"/>
              <a:gd name="T38" fmla="*/ 0 w 580"/>
              <a:gd name="T39" fmla="*/ 253 h 508"/>
              <a:gd name="T40" fmla="*/ 30 w 580"/>
              <a:gd name="T41" fmla="*/ 63 h 508"/>
              <a:gd name="T42" fmla="*/ 79 w 580"/>
              <a:gd name="T43" fmla="*/ 14 h 508"/>
              <a:gd name="T44" fmla="*/ 79 w 580"/>
              <a:gd name="T45" fmla="*/ 14 h 508"/>
              <a:gd name="T46" fmla="*/ 128 w 580"/>
              <a:gd name="T47" fmla="*/ 63 h 508"/>
              <a:gd name="T48" fmla="*/ 127 w 580"/>
              <a:gd name="T49" fmla="*/ 73 h 508"/>
              <a:gd name="T50" fmla="*/ 110 w 580"/>
              <a:gd name="T51" fmla="*/ 253 h 508"/>
              <a:gd name="T52" fmla="*/ 127 w 580"/>
              <a:gd name="T53" fmla="*/ 434 h 508"/>
              <a:gd name="T54" fmla="*/ 128 w 580"/>
              <a:gd name="T55" fmla="*/ 443 h 508"/>
              <a:gd name="T56" fmla="*/ 79 w 580"/>
              <a:gd name="T57" fmla="*/ 492 h 508"/>
              <a:gd name="T58" fmla="*/ 79 w 580"/>
              <a:gd name="T59" fmla="*/ 492 h 508"/>
              <a:gd name="T60" fmla="*/ 30 w 580"/>
              <a:gd name="T61" fmla="*/ 443 h 508"/>
              <a:gd name="T62" fmla="*/ 0 w 580"/>
              <a:gd name="T63" fmla="*/ 254 h 508"/>
              <a:gd name="T64" fmla="*/ 0 w 580"/>
              <a:gd name="T65" fmla="*/ 254 h 508"/>
              <a:gd name="T66" fmla="*/ 0 w 580"/>
              <a:gd name="T67" fmla="*/ 253 h 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80" h="508">
                <a:moveTo>
                  <a:pt x="124" y="46"/>
                </a:moveTo>
                <a:cubicBezTo>
                  <a:pt x="126" y="51"/>
                  <a:pt x="127" y="57"/>
                  <a:pt x="127" y="63"/>
                </a:cubicBezTo>
                <a:cubicBezTo>
                  <a:pt x="127" y="66"/>
                  <a:pt x="127" y="69"/>
                  <a:pt x="126" y="73"/>
                </a:cubicBezTo>
                <a:lnTo>
                  <a:pt x="109" y="253"/>
                </a:lnTo>
                <a:lnTo>
                  <a:pt x="126" y="434"/>
                </a:lnTo>
                <a:cubicBezTo>
                  <a:pt x="127" y="437"/>
                  <a:pt x="127" y="440"/>
                  <a:pt x="127" y="443"/>
                </a:cubicBezTo>
                <a:cubicBezTo>
                  <a:pt x="127" y="450"/>
                  <a:pt x="126" y="456"/>
                  <a:pt x="124" y="462"/>
                </a:cubicBezTo>
                <a:cubicBezTo>
                  <a:pt x="151" y="491"/>
                  <a:pt x="190" y="508"/>
                  <a:pt x="230" y="508"/>
                </a:cubicBezTo>
                <a:lnTo>
                  <a:pt x="435" y="508"/>
                </a:lnTo>
                <a:cubicBezTo>
                  <a:pt x="515" y="508"/>
                  <a:pt x="580" y="443"/>
                  <a:pt x="580" y="363"/>
                </a:cubicBezTo>
                <a:cubicBezTo>
                  <a:pt x="580" y="363"/>
                  <a:pt x="580" y="363"/>
                  <a:pt x="580" y="363"/>
                </a:cubicBezTo>
                <a:lnTo>
                  <a:pt x="580" y="363"/>
                </a:lnTo>
                <a:lnTo>
                  <a:pt x="580" y="145"/>
                </a:lnTo>
                <a:cubicBezTo>
                  <a:pt x="580" y="65"/>
                  <a:pt x="515" y="0"/>
                  <a:pt x="435" y="0"/>
                </a:cubicBezTo>
                <a:lnTo>
                  <a:pt x="435" y="0"/>
                </a:lnTo>
                <a:lnTo>
                  <a:pt x="230" y="0"/>
                </a:lnTo>
                <a:cubicBezTo>
                  <a:pt x="190" y="0"/>
                  <a:pt x="152" y="17"/>
                  <a:pt x="124" y="46"/>
                </a:cubicBezTo>
                <a:close/>
                <a:moveTo>
                  <a:pt x="0" y="253"/>
                </a:moveTo>
                <a:lnTo>
                  <a:pt x="0" y="253"/>
                </a:lnTo>
                <a:lnTo>
                  <a:pt x="0" y="253"/>
                </a:lnTo>
                <a:lnTo>
                  <a:pt x="30" y="63"/>
                </a:lnTo>
                <a:cubicBezTo>
                  <a:pt x="30" y="36"/>
                  <a:pt x="52" y="14"/>
                  <a:pt x="79" y="14"/>
                </a:cubicBezTo>
                <a:cubicBezTo>
                  <a:pt x="79" y="14"/>
                  <a:pt x="79" y="14"/>
                  <a:pt x="79" y="14"/>
                </a:cubicBezTo>
                <a:cubicBezTo>
                  <a:pt x="106" y="14"/>
                  <a:pt x="128" y="36"/>
                  <a:pt x="128" y="63"/>
                </a:cubicBezTo>
                <a:cubicBezTo>
                  <a:pt x="128" y="66"/>
                  <a:pt x="128" y="69"/>
                  <a:pt x="127" y="73"/>
                </a:cubicBezTo>
                <a:lnTo>
                  <a:pt x="110" y="253"/>
                </a:lnTo>
                <a:lnTo>
                  <a:pt x="127" y="434"/>
                </a:lnTo>
                <a:cubicBezTo>
                  <a:pt x="128" y="437"/>
                  <a:pt x="128" y="440"/>
                  <a:pt x="128" y="443"/>
                </a:cubicBezTo>
                <a:cubicBezTo>
                  <a:pt x="128" y="470"/>
                  <a:pt x="106" y="492"/>
                  <a:pt x="79" y="492"/>
                </a:cubicBezTo>
                <a:cubicBezTo>
                  <a:pt x="79" y="492"/>
                  <a:pt x="79" y="492"/>
                  <a:pt x="79" y="492"/>
                </a:cubicBezTo>
                <a:cubicBezTo>
                  <a:pt x="52" y="492"/>
                  <a:pt x="30" y="470"/>
                  <a:pt x="30" y="443"/>
                </a:cubicBezTo>
                <a:lnTo>
                  <a:pt x="0" y="254"/>
                </a:lnTo>
                <a:lnTo>
                  <a:pt x="0" y="254"/>
                </a:lnTo>
                <a:lnTo>
                  <a:pt x="0" y="253"/>
                </a:lnTo>
                <a:close/>
              </a:path>
            </a:pathLst>
          </a:custGeom>
          <a:solidFill>
            <a:srgbClr val="FFFFFF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170" name="Freeform 1467"/>
          <p:cNvSpPr>
            <a:spLocks noChangeAspect="1" noEditPoints="1"/>
          </p:cNvSpPr>
          <p:nvPr/>
        </p:nvSpPr>
        <p:spPr bwMode="gray">
          <a:xfrm flipH="1">
            <a:off x="4110153" y="6286124"/>
            <a:ext cx="253364" cy="212645"/>
          </a:xfrm>
          <a:custGeom>
            <a:avLst/>
            <a:gdLst>
              <a:gd name="T0" fmla="*/ 124 w 580"/>
              <a:gd name="T1" fmla="*/ 46 h 508"/>
              <a:gd name="T2" fmla="*/ 127 w 580"/>
              <a:gd name="T3" fmla="*/ 63 h 508"/>
              <a:gd name="T4" fmla="*/ 126 w 580"/>
              <a:gd name="T5" fmla="*/ 73 h 508"/>
              <a:gd name="T6" fmla="*/ 109 w 580"/>
              <a:gd name="T7" fmla="*/ 253 h 508"/>
              <a:gd name="T8" fmla="*/ 126 w 580"/>
              <a:gd name="T9" fmla="*/ 434 h 508"/>
              <a:gd name="T10" fmla="*/ 127 w 580"/>
              <a:gd name="T11" fmla="*/ 443 h 508"/>
              <a:gd name="T12" fmla="*/ 124 w 580"/>
              <a:gd name="T13" fmla="*/ 462 h 508"/>
              <a:gd name="T14" fmla="*/ 230 w 580"/>
              <a:gd name="T15" fmla="*/ 508 h 508"/>
              <a:gd name="T16" fmla="*/ 435 w 580"/>
              <a:gd name="T17" fmla="*/ 508 h 508"/>
              <a:gd name="T18" fmla="*/ 580 w 580"/>
              <a:gd name="T19" fmla="*/ 363 h 508"/>
              <a:gd name="T20" fmla="*/ 580 w 580"/>
              <a:gd name="T21" fmla="*/ 363 h 508"/>
              <a:gd name="T22" fmla="*/ 580 w 580"/>
              <a:gd name="T23" fmla="*/ 363 h 508"/>
              <a:gd name="T24" fmla="*/ 580 w 580"/>
              <a:gd name="T25" fmla="*/ 145 h 508"/>
              <a:gd name="T26" fmla="*/ 435 w 580"/>
              <a:gd name="T27" fmla="*/ 0 h 508"/>
              <a:gd name="T28" fmla="*/ 435 w 580"/>
              <a:gd name="T29" fmla="*/ 0 h 508"/>
              <a:gd name="T30" fmla="*/ 230 w 580"/>
              <a:gd name="T31" fmla="*/ 0 h 508"/>
              <a:gd name="T32" fmla="*/ 124 w 580"/>
              <a:gd name="T33" fmla="*/ 46 h 508"/>
              <a:gd name="T34" fmla="*/ 0 w 580"/>
              <a:gd name="T35" fmla="*/ 253 h 508"/>
              <a:gd name="T36" fmla="*/ 0 w 580"/>
              <a:gd name="T37" fmla="*/ 253 h 508"/>
              <a:gd name="T38" fmla="*/ 0 w 580"/>
              <a:gd name="T39" fmla="*/ 253 h 508"/>
              <a:gd name="T40" fmla="*/ 30 w 580"/>
              <a:gd name="T41" fmla="*/ 63 h 508"/>
              <a:gd name="T42" fmla="*/ 79 w 580"/>
              <a:gd name="T43" fmla="*/ 14 h 508"/>
              <a:gd name="T44" fmla="*/ 79 w 580"/>
              <a:gd name="T45" fmla="*/ 14 h 508"/>
              <a:gd name="T46" fmla="*/ 128 w 580"/>
              <a:gd name="T47" fmla="*/ 63 h 508"/>
              <a:gd name="T48" fmla="*/ 127 w 580"/>
              <a:gd name="T49" fmla="*/ 73 h 508"/>
              <a:gd name="T50" fmla="*/ 110 w 580"/>
              <a:gd name="T51" fmla="*/ 253 h 508"/>
              <a:gd name="T52" fmla="*/ 127 w 580"/>
              <a:gd name="T53" fmla="*/ 434 h 508"/>
              <a:gd name="T54" fmla="*/ 128 w 580"/>
              <a:gd name="T55" fmla="*/ 443 h 508"/>
              <a:gd name="T56" fmla="*/ 79 w 580"/>
              <a:gd name="T57" fmla="*/ 492 h 508"/>
              <a:gd name="T58" fmla="*/ 79 w 580"/>
              <a:gd name="T59" fmla="*/ 492 h 508"/>
              <a:gd name="T60" fmla="*/ 30 w 580"/>
              <a:gd name="T61" fmla="*/ 443 h 508"/>
              <a:gd name="T62" fmla="*/ 0 w 580"/>
              <a:gd name="T63" fmla="*/ 254 h 508"/>
              <a:gd name="T64" fmla="*/ 0 w 580"/>
              <a:gd name="T65" fmla="*/ 254 h 508"/>
              <a:gd name="T66" fmla="*/ 0 w 580"/>
              <a:gd name="T67" fmla="*/ 253 h 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80" h="508">
                <a:moveTo>
                  <a:pt x="124" y="46"/>
                </a:moveTo>
                <a:cubicBezTo>
                  <a:pt x="126" y="51"/>
                  <a:pt x="127" y="57"/>
                  <a:pt x="127" y="63"/>
                </a:cubicBezTo>
                <a:cubicBezTo>
                  <a:pt x="127" y="66"/>
                  <a:pt x="127" y="69"/>
                  <a:pt x="126" y="73"/>
                </a:cubicBezTo>
                <a:lnTo>
                  <a:pt x="109" y="253"/>
                </a:lnTo>
                <a:lnTo>
                  <a:pt x="126" y="434"/>
                </a:lnTo>
                <a:cubicBezTo>
                  <a:pt x="127" y="437"/>
                  <a:pt x="127" y="440"/>
                  <a:pt x="127" y="443"/>
                </a:cubicBezTo>
                <a:cubicBezTo>
                  <a:pt x="127" y="450"/>
                  <a:pt x="126" y="456"/>
                  <a:pt x="124" y="462"/>
                </a:cubicBezTo>
                <a:cubicBezTo>
                  <a:pt x="151" y="491"/>
                  <a:pt x="190" y="508"/>
                  <a:pt x="230" y="508"/>
                </a:cubicBezTo>
                <a:lnTo>
                  <a:pt x="435" y="508"/>
                </a:lnTo>
                <a:cubicBezTo>
                  <a:pt x="515" y="508"/>
                  <a:pt x="580" y="443"/>
                  <a:pt x="580" y="363"/>
                </a:cubicBezTo>
                <a:cubicBezTo>
                  <a:pt x="580" y="363"/>
                  <a:pt x="580" y="363"/>
                  <a:pt x="580" y="363"/>
                </a:cubicBezTo>
                <a:lnTo>
                  <a:pt x="580" y="363"/>
                </a:lnTo>
                <a:lnTo>
                  <a:pt x="580" y="145"/>
                </a:lnTo>
                <a:cubicBezTo>
                  <a:pt x="580" y="65"/>
                  <a:pt x="515" y="0"/>
                  <a:pt x="435" y="0"/>
                </a:cubicBezTo>
                <a:lnTo>
                  <a:pt x="435" y="0"/>
                </a:lnTo>
                <a:lnTo>
                  <a:pt x="230" y="0"/>
                </a:lnTo>
                <a:cubicBezTo>
                  <a:pt x="190" y="0"/>
                  <a:pt x="152" y="17"/>
                  <a:pt x="124" y="46"/>
                </a:cubicBezTo>
                <a:close/>
                <a:moveTo>
                  <a:pt x="0" y="253"/>
                </a:moveTo>
                <a:lnTo>
                  <a:pt x="0" y="253"/>
                </a:lnTo>
                <a:lnTo>
                  <a:pt x="0" y="253"/>
                </a:lnTo>
                <a:lnTo>
                  <a:pt x="30" y="63"/>
                </a:lnTo>
                <a:cubicBezTo>
                  <a:pt x="30" y="36"/>
                  <a:pt x="52" y="14"/>
                  <a:pt x="79" y="14"/>
                </a:cubicBezTo>
                <a:cubicBezTo>
                  <a:pt x="79" y="14"/>
                  <a:pt x="79" y="14"/>
                  <a:pt x="79" y="14"/>
                </a:cubicBezTo>
                <a:cubicBezTo>
                  <a:pt x="106" y="14"/>
                  <a:pt x="128" y="36"/>
                  <a:pt x="128" y="63"/>
                </a:cubicBezTo>
                <a:cubicBezTo>
                  <a:pt x="128" y="66"/>
                  <a:pt x="128" y="69"/>
                  <a:pt x="127" y="73"/>
                </a:cubicBezTo>
                <a:lnTo>
                  <a:pt x="110" y="253"/>
                </a:lnTo>
                <a:lnTo>
                  <a:pt x="127" y="434"/>
                </a:lnTo>
                <a:cubicBezTo>
                  <a:pt x="128" y="437"/>
                  <a:pt x="128" y="440"/>
                  <a:pt x="128" y="443"/>
                </a:cubicBezTo>
                <a:cubicBezTo>
                  <a:pt x="128" y="470"/>
                  <a:pt x="106" y="492"/>
                  <a:pt x="79" y="492"/>
                </a:cubicBezTo>
                <a:cubicBezTo>
                  <a:pt x="79" y="492"/>
                  <a:pt x="79" y="492"/>
                  <a:pt x="79" y="492"/>
                </a:cubicBezTo>
                <a:cubicBezTo>
                  <a:pt x="52" y="492"/>
                  <a:pt x="30" y="470"/>
                  <a:pt x="30" y="443"/>
                </a:cubicBezTo>
                <a:lnTo>
                  <a:pt x="0" y="254"/>
                </a:lnTo>
                <a:lnTo>
                  <a:pt x="0" y="254"/>
                </a:lnTo>
                <a:lnTo>
                  <a:pt x="0" y="253"/>
                </a:lnTo>
                <a:close/>
              </a:path>
            </a:pathLst>
          </a:custGeom>
          <a:solidFill>
            <a:srgbClr val="FFFFFF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175" name="Rectangle 1482"/>
          <p:cNvSpPr>
            <a:spLocks noChangeArrowheads="1"/>
          </p:cNvSpPr>
          <p:nvPr/>
        </p:nvSpPr>
        <p:spPr bwMode="gray">
          <a:xfrm>
            <a:off x="4013609" y="5512157"/>
            <a:ext cx="250825" cy="1079517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195" name="Freeform 1467"/>
          <p:cNvSpPr>
            <a:spLocks noChangeAspect="1" noEditPoints="1"/>
          </p:cNvSpPr>
          <p:nvPr/>
        </p:nvSpPr>
        <p:spPr bwMode="gray">
          <a:xfrm flipH="1">
            <a:off x="4114709" y="6697704"/>
            <a:ext cx="253364" cy="212645"/>
          </a:xfrm>
          <a:custGeom>
            <a:avLst/>
            <a:gdLst>
              <a:gd name="T0" fmla="*/ 124 w 580"/>
              <a:gd name="T1" fmla="*/ 46 h 508"/>
              <a:gd name="T2" fmla="*/ 127 w 580"/>
              <a:gd name="T3" fmla="*/ 63 h 508"/>
              <a:gd name="T4" fmla="*/ 126 w 580"/>
              <a:gd name="T5" fmla="*/ 73 h 508"/>
              <a:gd name="T6" fmla="*/ 109 w 580"/>
              <a:gd name="T7" fmla="*/ 253 h 508"/>
              <a:gd name="T8" fmla="*/ 126 w 580"/>
              <a:gd name="T9" fmla="*/ 434 h 508"/>
              <a:gd name="T10" fmla="*/ 127 w 580"/>
              <a:gd name="T11" fmla="*/ 443 h 508"/>
              <a:gd name="T12" fmla="*/ 124 w 580"/>
              <a:gd name="T13" fmla="*/ 462 h 508"/>
              <a:gd name="T14" fmla="*/ 230 w 580"/>
              <a:gd name="T15" fmla="*/ 508 h 508"/>
              <a:gd name="T16" fmla="*/ 435 w 580"/>
              <a:gd name="T17" fmla="*/ 508 h 508"/>
              <a:gd name="T18" fmla="*/ 580 w 580"/>
              <a:gd name="T19" fmla="*/ 363 h 508"/>
              <a:gd name="T20" fmla="*/ 580 w 580"/>
              <a:gd name="T21" fmla="*/ 363 h 508"/>
              <a:gd name="T22" fmla="*/ 580 w 580"/>
              <a:gd name="T23" fmla="*/ 363 h 508"/>
              <a:gd name="T24" fmla="*/ 580 w 580"/>
              <a:gd name="T25" fmla="*/ 145 h 508"/>
              <a:gd name="T26" fmla="*/ 435 w 580"/>
              <a:gd name="T27" fmla="*/ 0 h 508"/>
              <a:gd name="T28" fmla="*/ 435 w 580"/>
              <a:gd name="T29" fmla="*/ 0 h 508"/>
              <a:gd name="T30" fmla="*/ 230 w 580"/>
              <a:gd name="T31" fmla="*/ 0 h 508"/>
              <a:gd name="T32" fmla="*/ 124 w 580"/>
              <a:gd name="T33" fmla="*/ 46 h 508"/>
              <a:gd name="T34" fmla="*/ 0 w 580"/>
              <a:gd name="T35" fmla="*/ 253 h 508"/>
              <a:gd name="T36" fmla="*/ 0 w 580"/>
              <a:gd name="T37" fmla="*/ 253 h 508"/>
              <a:gd name="T38" fmla="*/ 0 w 580"/>
              <a:gd name="T39" fmla="*/ 253 h 508"/>
              <a:gd name="T40" fmla="*/ 30 w 580"/>
              <a:gd name="T41" fmla="*/ 63 h 508"/>
              <a:gd name="T42" fmla="*/ 79 w 580"/>
              <a:gd name="T43" fmla="*/ 14 h 508"/>
              <a:gd name="T44" fmla="*/ 79 w 580"/>
              <a:gd name="T45" fmla="*/ 14 h 508"/>
              <a:gd name="T46" fmla="*/ 128 w 580"/>
              <a:gd name="T47" fmla="*/ 63 h 508"/>
              <a:gd name="T48" fmla="*/ 127 w 580"/>
              <a:gd name="T49" fmla="*/ 73 h 508"/>
              <a:gd name="T50" fmla="*/ 110 w 580"/>
              <a:gd name="T51" fmla="*/ 253 h 508"/>
              <a:gd name="T52" fmla="*/ 127 w 580"/>
              <a:gd name="T53" fmla="*/ 434 h 508"/>
              <a:gd name="T54" fmla="*/ 128 w 580"/>
              <a:gd name="T55" fmla="*/ 443 h 508"/>
              <a:gd name="T56" fmla="*/ 79 w 580"/>
              <a:gd name="T57" fmla="*/ 492 h 508"/>
              <a:gd name="T58" fmla="*/ 79 w 580"/>
              <a:gd name="T59" fmla="*/ 492 h 508"/>
              <a:gd name="T60" fmla="*/ 30 w 580"/>
              <a:gd name="T61" fmla="*/ 443 h 508"/>
              <a:gd name="T62" fmla="*/ 0 w 580"/>
              <a:gd name="T63" fmla="*/ 254 h 508"/>
              <a:gd name="T64" fmla="*/ 0 w 580"/>
              <a:gd name="T65" fmla="*/ 254 h 508"/>
              <a:gd name="T66" fmla="*/ 0 w 580"/>
              <a:gd name="T67" fmla="*/ 253 h 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80" h="508">
                <a:moveTo>
                  <a:pt x="124" y="46"/>
                </a:moveTo>
                <a:cubicBezTo>
                  <a:pt x="126" y="51"/>
                  <a:pt x="127" y="57"/>
                  <a:pt x="127" y="63"/>
                </a:cubicBezTo>
                <a:cubicBezTo>
                  <a:pt x="127" y="66"/>
                  <a:pt x="127" y="69"/>
                  <a:pt x="126" y="73"/>
                </a:cubicBezTo>
                <a:lnTo>
                  <a:pt x="109" y="253"/>
                </a:lnTo>
                <a:lnTo>
                  <a:pt x="126" y="434"/>
                </a:lnTo>
                <a:cubicBezTo>
                  <a:pt x="127" y="437"/>
                  <a:pt x="127" y="440"/>
                  <a:pt x="127" y="443"/>
                </a:cubicBezTo>
                <a:cubicBezTo>
                  <a:pt x="127" y="450"/>
                  <a:pt x="126" y="456"/>
                  <a:pt x="124" y="462"/>
                </a:cubicBezTo>
                <a:cubicBezTo>
                  <a:pt x="151" y="491"/>
                  <a:pt x="190" y="508"/>
                  <a:pt x="230" y="508"/>
                </a:cubicBezTo>
                <a:lnTo>
                  <a:pt x="435" y="508"/>
                </a:lnTo>
                <a:cubicBezTo>
                  <a:pt x="515" y="508"/>
                  <a:pt x="580" y="443"/>
                  <a:pt x="580" y="363"/>
                </a:cubicBezTo>
                <a:cubicBezTo>
                  <a:pt x="580" y="363"/>
                  <a:pt x="580" y="363"/>
                  <a:pt x="580" y="363"/>
                </a:cubicBezTo>
                <a:lnTo>
                  <a:pt x="580" y="363"/>
                </a:lnTo>
                <a:lnTo>
                  <a:pt x="580" y="145"/>
                </a:lnTo>
                <a:cubicBezTo>
                  <a:pt x="580" y="65"/>
                  <a:pt x="515" y="0"/>
                  <a:pt x="435" y="0"/>
                </a:cubicBezTo>
                <a:lnTo>
                  <a:pt x="435" y="0"/>
                </a:lnTo>
                <a:lnTo>
                  <a:pt x="230" y="0"/>
                </a:lnTo>
                <a:cubicBezTo>
                  <a:pt x="190" y="0"/>
                  <a:pt x="152" y="17"/>
                  <a:pt x="124" y="46"/>
                </a:cubicBezTo>
                <a:close/>
                <a:moveTo>
                  <a:pt x="0" y="253"/>
                </a:moveTo>
                <a:lnTo>
                  <a:pt x="0" y="253"/>
                </a:lnTo>
                <a:lnTo>
                  <a:pt x="0" y="253"/>
                </a:lnTo>
                <a:lnTo>
                  <a:pt x="30" y="63"/>
                </a:lnTo>
                <a:cubicBezTo>
                  <a:pt x="30" y="36"/>
                  <a:pt x="52" y="14"/>
                  <a:pt x="79" y="14"/>
                </a:cubicBezTo>
                <a:cubicBezTo>
                  <a:pt x="79" y="14"/>
                  <a:pt x="79" y="14"/>
                  <a:pt x="79" y="14"/>
                </a:cubicBezTo>
                <a:cubicBezTo>
                  <a:pt x="106" y="14"/>
                  <a:pt x="128" y="36"/>
                  <a:pt x="128" y="63"/>
                </a:cubicBezTo>
                <a:cubicBezTo>
                  <a:pt x="128" y="66"/>
                  <a:pt x="128" y="69"/>
                  <a:pt x="127" y="73"/>
                </a:cubicBezTo>
                <a:lnTo>
                  <a:pt x="110" y="253"/>
                </a:lnTo>
                <a:lnTo>
                  <a:pt x="127" y="434"/>
                </a:lnTo>
                <a:cubicBezTo>
                  <a:pt x="128" y="437"/>
                  <a:pt x="128" y="440"/>
                  <a:pt x="128" y="443"/>
                </a:cubicBezTo>
                <a:cubicBezTo>
                  <a:pt x="128" y="470"/>
                  <a:pt x="106" y="492"/>
                  <a:pt x="79" y="492"/>
                </a:cubicBezTo>
                <a:cubicBezTo>
                  <a:pt x="79" y="492"/>
                  <a:pt x="79" y="492"/>
                  <a:pt x="79" y="492"/>
                </a:cubicBezTo>
                <a:cubicBezTo>
                  <a:pt x="52" y="492"/>
                  <a:pt x="30" y="470"/>
                  <a:pt x="30" y="443"/>
                </a:cubicBezTo>
                <a:lnTo>
                  <a:pt x="0" y="254"/>
                </a:lnTo>
                <a:lnTo>
                  <a:pt x="0" y="254"/>
                </a:lnTo>
                <a:lnTo>
                  <a:pt x="0" y="253"/>
                </a:lnTo>
                <a:close/>
              </a:path>
            </a:pathLst>
          </a:custGeom>
          <a:solidFill>
            <a:srgbClr val="FFFFFF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201" name="Freeform 1467"/>
          <p:cNvSpPr>
            <a:spLocks noChangeAspect="1" noEditPoints="1"/>
          </p:cNvSpPr>
          <p:nvPr/>
        </p:nvSpPr>
        <p:spPr bwMode="gray">
          <a:xfrm flipH="1">
            <a:off x="4114709" y="7139389"/>
            <a:ext cx="253364" cy="212645"/>
          </a:xfrm>
          <a:custGeom>
            <a:avLst/>
            <a:gdLst>
              <a:gd name="T0" fmla="*/ 124 w 580"/>
              <a:gd name="T1" fmla="*/ 46 h 508"/>
              <a:gd name="T2" fmla="*/ 127 w 580"/>
              <a:gd name="T3" fmla="*/ 63 h 508"/>
              <a:gd name="T4" fmla="*/ 126 w 580"/>
              <a:gd name="T5" fmla="*/ 73 h 508"/>
              <a:gd name="T6" fmla="*/ 109 w 580"/>
              <a:gd name="T7" fmla="*/ 253 h 508"/>
              <a:gd name="T8" fmla="*/ 126 w 580"/>
              <a:gd name="T9" fmla="*/ 434 h 508"/>
              <a:gd name="T10" fmla="*/ 127 w 580"/>
              <a:gd name="T11" fmla="*/ 443 h 508"/>
              <a:gd name="T12" fmla="*/ 124 w 580"/>
              <a:gd name="T13" fmla="*/ 462 h 508"/>
              <a:gd name="T14" fmla="*/ 230 w 580"/>
              <a:gd name="T15" fmla="*/ 508 h 508"/>
              <a:gd name="T16" fmla="*/ 435 w 580"/>
              <a:gd name="T17" fmla="*/ 508 h 508"/>
              <a:gd name="T18" fmla="*/ 580 w 580"/>
              <a:gd name="T19" fmla="*/ 363 h 508"/>
              <a:gd name="T20" fmla="*/ 580 w 580"/>
              <a:gd name="T21" fmla="*/ 363 h 508"/>
              <a:gd name="T22" fmla="*/ 580 w 580"/>
              <a:gd name="T23" fmla="*/ 363 h 508"/>
              <a:gd name="T24" fmla="*/ 580 w 580"/>
              <a:gd name="T25" fmla="*/ 145 h 508"/>
              <a:gd name="T26" fmla="*/ 435 w 580"/>
              <a:gd name="T27" fmla="*/ 0 h 508"/>
              <a:gd name="T28" fmla="*/ 435 w 580"/>
              <a:gd name="T29" fmla="*/ 0 h 508"/>
              <a:gd name="T30" fmla="*/ 230 w 580"/>
              <a:gd name="T31" fmla="*/ 0 h 508"/>
              <a:gd name="T32" fmla="*/ 124 w 580"/>
              <a:gd name="T33" fmla="*/ 46 h 508"/>
              <a:gd name="T34" fmla="*/ 0 w 580"/>
              <a:gd name="T35" fmla="*/ 253 h 508"/>
              <a:gd name="T36" fmla="*/ 0 w 580"/>
              <a:gd name="T37" fmla="*/ 253 h 508"/>
              <a:gd name="T38" fmla="*/ 0 w 580"/>
              <a:gd name="T39" fmla="*/ 253 h 508"/>
              <a:gd name="T40" fmla="*/ 30 w 580"/>
              <a:gd name="T41" fmla="*/ 63 h 508"/>
              <a:gd name="T42" fmla="*/ 79 w 580"/>
              <a:gd name="T43" fmla="*/ 14 h 508"/>
              <a:gd name="T44" fmla="*/ 79 w 580"/>
              <a:gd name="T45" fmla="*/ 14 h 508"/>
              <a:gd name="T46" fmla="*/ 128 w 580"/>
              <a:gd name="T47" fmla="*/ 63 h 508"/>
              <a:gd name="T48" fmla="*/ 127 w 580"/>
              <a:gd name="T49" fmla="*/ 73 h 508"/>
              <a:gd name="T50" fmla="*/ 110 w 580"/>
              <a:gd name="T51" fmla="*/ 253 h 508"/>
              <a:gd name="T52" fmla="*/ 127 w 580"/>
              <a:gd name="T53" fmla="*/ 434 h 508"/>
              <a:gd name="T54" fmla="*/ 128 w 580"/>
              <a:gd name="T55" fmla="*/ 443 h 508"/>
              <a:gd name="T56" fmla="*/ 79 w 580"/>
              <a:gd name="T57" fmla="*/ 492 h 508"/>
              <a:gd name="T58" fmla="*/ 79 w 580"/>
              <a:gd name="T59" fmla="*/ 492 h 508"/>
              <a:gd name="T60" fmla="*/ 30 w 580"/>
              <a:gd name="T61" fmla="*/ 443 h 508"/>
              <a:gd name="T62" fmla="*/ 0 w 580"/>
              <a:gd name="T63" fmla="*/ 254 h 508"/>
              <a:gd name="T64" fmla="*/ 0 w 580"/>
              <a:gd name="T65" fmla="*/ 254 h 508"/>
              <a:gd name="T66" fmla="*/ 0 w 580"/>
              <a:gd name="T67" fmla="*/ 253 h 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80" h="508">
                <a:moveTo>
                  <a:pt x="124" y="46"/>
                </a:moveTo>
                <a:cubicBezTo>
                  <a:pt x="126" y="51"/>
                  <a:pt x="127" y="57"/>
                  <a:pt x="127" y="63"/>
                </a:cubicBezTo>
                <a:cubicBezTo>
                  <a:pt x="127" y="66"/>
                  <a:pt x="127" y="69"/>
                  <a:pt x="126" y="73"/>
                </a:cubicBezTo>
                <a:lnTo>
                  <a:pt x="109" y="253"/>
                </a:lnTo>
                <a:lnTo>
                  <a:pt x="126" y="434"/>
                </a:lnTo>
                <a:cubicBezTo>
                  <a:pt x="127" y="437"/>
                  <a:pt x="127" y="440"/>
                  <a:pt x="127" y="443"/>
                </a:cubicBezTo>
                <a:cubicBezTo>
                  <a:pt x="127" y="450"/>
                  <a:pt x="126" y="456"/>
                  <a:pt x="124" y="462"/>
                </a:cubicBezTo>
                <a:cubicBezTo>
                  <a:pt x="151" y="491"/>
                  <a:pt x="190" y="508"/>
                  <a:pt x="230" y="508"/>
                </a:cubicBezTo>
                <a:lnTo>
                  <a:pt x="435" y="508"/>
                </a:lnTo>
                <a:cubicBezTo>
                  <a:pt x="515" y="508"/>
                  <a:pt x="580" y="443"/>
                  <a:pt x="580" y="363"/>
                </a:cubicBezTo>
                <a:cubicBezTo>
                  <a:pt x="580" y="363"/>
                  <a:pt x="580" y="363"/>
                  <a:pt x="580" y="363"/>
                </a:cubicBezTo>
                <a:lnTo>
                  <a:pt x="580" y="363"/>
                </a:lnTo>
                <a:lnTo>
                  <a:pt x="580" y="145"/>
                </a:lnTo>
                <a:cubicBezTo>
                  <a:pt x="580" y="65"/>
                  <a:pt x="515" y="0"/>
                  <a:pt x="435" y="0"/>
                </a:cubicBezTo>
                <a:lnTo>
                  <a:pt x="435" y="0"/>
                </a:lnTo>
                <a:lnTo>
                  <a:pt x="230" y="0"/>
                </a:lnTo>
                <a:cubicBezTo>
                  <a:pt x="190" y="0"/>
                  <a:pt x="152" y="17"/>
                  <a:pt x="124" y="46"/>
                </a:cubicBezTo>
                <a:close/>
                <a:moveTo>
                  <a:pt x="0" y="253"/>
                </a:moveTo>
                <a:lnTo>
                  <a:pt x="0" y="253"/>
                </a:lnTo>
                <a:lnTo>
                  <a:pt x="0" y="253"/>
                </a:lnTo>
                <a:lnTo>
                  <a:pt x="30" y="63"/>
                </a:lnTo>
                <a:cubicBezTo>
                  <a:pt x="30" y="36"/>
                  <a:pt x="52" y="14"/>
                  <a:pt x="79" y="14"/>
                </a:cubicBezTo>
                <a:cubicBezTo>
                  <a:pt x="79" y="14"/>
                  <a:pt x="79" y="14"/>
                  <a:pt x="79" y="14"/>
                </a:cubicBezTo>
                <a:cubicBezTo>
                  <a:pt x="106" y="14"/>
                  <a:pt x="128" y="36"/>
                  <a:pt x="128" y="63"/>
                </a:cubicBezTo>
                <a:cubicBezTo>
                  <a:pt x="128" y="66"/>
                  <a:pt x="128" y="69"/>
                  <a:pt x="127" y="73"/>
                </a:cubicBezTo>
                <a:lnTo>
                  <a:pt x="110" y="253"/>
                </a:lnTo>
                <a:lnTo>
                  <a:pt x="127" y="434"/>
                </a:lnTo>
                <a:cubicBezTo>
                  <a:pt x="128" y="437"/>
                  <a:pt x="128" y="440"/>
                  <a:pt x="128" y="443"/>
                </a:cubicBezTo>
                <a:cubicBezTo>
                  <a:pt x="128" y="470"/>
                  <a:pt x="106" y="492"/>
                  <a:pt x="79" y="492"/>
                </a:cubicBezTo>
                <a:cubicBezTo>
                  <a:pt x="79" y="492"/>
                  <a:pt x="79" y="492"/>
                  <a:pt x="79" y="492"/>
                </a:cubicBezTo>
                <a:cubicBezTo>
                  <a:pt x="52" y="492"/>
                  <a:pt x="30" y="470"/>
                  <a:pt x="30" y="443"/>
                </a:cubicBezTo>
                <a:lnTo>
                  <a:pt x="0" y="254"/>
                </a:lnTo>
                <a:lnTo>
                  <a:pt x="0" y="254"/>
                </a:lnTo>
                <a:lnTo>
                  <a:pt x="0" y="253"/>
                </a:lnTo>
                <a:close/>
              </a:path>
            </a:pathLst>
          </a:custGeom>
          <a:solidFill>
            <a:srgbClr val="FFFFFF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206" name="Rectangle 1482"/>
          <p:cNvSpPr>
            <a:spLocks noChangeArrowheads="1"/>
          </p:cNvSpPr>
          <p:nvPr/>
        </p:nvSpPr>
        <p:spPr bwMode="gray">
          <a:xfrm>
            <a:off x="4014115" y="6591674"/>
            <a:ext cx="250825" cy="995025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209" name="Freeform 1467"/>
          <p:cNvSpPr>
            <a:spLocks noChangeAspect="1" noEditPoints="1"/>
          </p:cNvSpPr>
          <p:nvPr/>
        </p:nvSpPr>
        <p:spPr bwMode="gray">
          <a:xfrm rot="10800000" flipH="1">
            <a:off x="2474591" y="4493534"/>
            <a:ext cx="253364" cy="203887"/>
          </a:xfrm>
          <a:custGeom>
            <a:avLst/>
            <a:gdLst>
              <a:gd name="T0" fmla="*/ 124 w 580"/>
              <a:gd name="T1" fmla="*/ 46 h 508"/>
              <a:gd name="T2" fmla="*/ 127 w 580"/>
              <a:gd name="T3" fmla="*/ 63 h 508"/>
              <a:gd name="T4" fmla="*/ 126 w 580"/>
              <a:gd name="T5" fmla="*/ 73 h 508"/>
              <a:gd name="T6" fmla="*/ 109 w 580"/>
              <a:gd name="T7" fmla="*/ 253 h 508"/>
              <a:gd name="T8" fmla="*/ 126 w 580"/>
              <a:gd name="T9" fmla="*/ 434 h 508"/>
              <a:gd name="T10" fmla="*/ 127 w 580"/>
              <a:gd name="T11" fmla="*/ 443 h 508"/>
              <a:gd name="T12" fmla="*/ 124 w 580"/>
              <a:gd name="T13" fmla="*/ 462 h 508"/>
              <a:gd name="T14" fmla="*/ 230 w 580"/>
              <a:gd name="T15" fmla="*/ 508 h 508"/>
              <a:gd name="T16" fmla="*/ 435 w 580"/>
              <a:gd name="T17" fmla="*/ 508 h 508"/>
              <a:gd name="T18" fmla="*/ 580 w 580"/>
              <a:gd name="T19" fmla="*/ 363 h 508"/>
              <a:gd name="T20" fmla="*/ 580 w 580"/>
              <a:gd name="T21" fmla="*/ 363 h 508"/>
              <a:gd name="T22" fmla="*/ 580 w 580"/>
              <a:gd name="T23" fmla="*/ 363 h 508"/>
              <a:gd name="T24" fmla="*/ 580 w 580"/>
              <a:gd name="T25" fmla="*/ 145 h 508"/>
              <a:gd name="T26" fmla="*/ 435 w 580"/>
              <a:gd name="T27" fmla="*/ 0 h 508"/>
              <a:gd name="T28" fmla="*/ 435 w 580"/>
              <a:gd name="T29" fmla="*/ 0 h 508"/>
              <a:gd name="T30" fmla="*/ 230 w 580"/>
              <a:gd name="T31" fmla="*/ 0 h 508"/>
              <a:gd name="T32" fmla="*/ 124 w 580"/>
              <a:gd name="T33" fmla="*/ 46 h 508"/>
              <a:gd name="T34" fmla="*/ 0 w 580"/>
              <a:gd name="T35" fmla="*/ 253 h 508"/>
              <a:gd name="T36" fmla="*/ 0 w 580"/>
              <a:gd name="T37" fmla="*/ 253 h 508"/>
              <a:gd name="T38" fmla="*/ 0 w 580"/>
              <a:gd name="T39" fmla="*/ 253 h 508"/>
              <a:gd name="T40" fmla="*/ 30 w 580"/>
              <a:gd name="T41" fmla="*/ 63 h 508"/>
              <a:gd name="T42" fmla="*/ 79 w 580"/>
              <a:gd name="T43" fmla="*/ 14 h 508"/>
              <a:gd name="T44" fmla="*/ 79 w 580"/>
              <a:gd name="T45" fmla="*/ 14 h 508"/>
              <a:gd name="T46" fmla="*/ 128 w 580"/>
              <a:gd name="T47" fmla="*/ 63 h 508"/>
              <a:gd name="T48" fmla="*/ 127 w 580"/>
              <a:gd name="T49" fmla="*/ 73 h 508"/>
              <a:gd name="T50" fmla="*/ 110 w 580"/>
              <a:gd name="T51" fmla="*/ 253 h 508"/>
              <a:gd name="T52" fmla="*/ 127 w 580"/>
              <a:gd name="T53" fmla="*/ 434 h 508"/>
              <a:gd name="T54" fmla="*/ 128 w 580"/>
              <a:gd name="T55" fmla="*/ 443 h 508"/>
              <a:gd name="T56" fmla="*/ 79 w 580"/>
              <a:gd name="T57" fmla="*/ 492 h 508"/>
              <a:gd name="T58" fmla="*/ 79 w 580"/>
              <a:gd name="T59" fmla="*/ 492 h 508"/>
              <a:gd name="T60" fmla="*/ 30 w 580"/>
              <a:gd name="T61" fmla="*/ 443 h 508"/>
              <a:gd name="T62" fmla="*/ 0 w 580"/>
              <a:gd name="T63" fmla="*/ 254 h 508"/>
              <a:gd name="T64" fmla="*/ 0 w 580"/>
              <a:gd name="T65" fmla="*/ 254 h 508"/>
              <a:gd name="T66" fmla="*/ 0 w 580"/>
              <a:gd name="T67" fmla="*/ 253 h 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80" h="508">
                <a:moveTo>
                  <a:pt x="124" y="46"/>
                </a:moveTo>
                <a:cubicBezTo>
                  <a:pt x="126" y="51"/>
                  <a:pt x="127" y="57"/>
                  <a:pt x="127" y="63"/>
                </a:cubicBezTo>
                <a:cubicBezTo>
                  <a:pt x="127" y="66"/>
                  <a:pt x="127" y="69"/>
                  <a:pt x="126" y="73"/>
                </a:cubicBezTo>
                <a:lnTo>
                  <a:pt x="109" y="253"/>
                </a:lnTo>
                <a:lnTo>
                  <a:pt x="126" y="434"/>
                </a:lnTo>
                <a:cubicBezTo>
                  <a:pt x="127" y="437"/>
                  <a:pt x="127" y="440"/>
                  <a:pt x="127" y="443"/>
                </a:cubicBezTo>
                <a:cubicBezTo>
                  <a:pt x="127" y="450"/>
                  <a:pt x="126" y="456"/>
                  <a:pt x="124" y="462"/>
                </a:cubicBezTo>
                <a:cubicBezTo>
                  <a:pt x="151" y="491"/>
                  <a:pt x="190" y="508"/>
                  <a:pt x="230" y="508"/>
                </a:cubicBezTo>
                <a:lnTo>
                  <a:pt x="435" y="508"/>
                </a:lnTo>
                <a:cubicBezTo>
                  <a:pt x="515" y="508"/>
                  <a:pt x="580" y="443"/>
                  <a:pt x="580" y="363"/>
                </a:cubicBezTo>
                <a:cubicBezTo>
                  <a:pt x="580" y="363"/>
                  <a:pt x="580" y="363"/>
                  <a:pt x="580" y="363"/>
                </a:cubicBezTo>
                <a:lnTo>
                  <a:pt x="580" y="363"/>
                </a:lnTo>
                <a:lnTo>
                  <a:pt x="580" y="145"/>
                </a:lnTo>
                <a:cubicBezTo>
                  <a:pt x="580" y="65"/>
                  <a:pt x="515" y="0"/>
                  <a:pt x="435" y="0"/>
                </a:cubicBezTo>
                <a:lnTo>
                  <a:pt x="435" y="0"/>
                </a:lnTo>
                <a:lnTo>
                  <a:pt x="230" y="0"/>
                </a:lnTo>
                <a:cubicBezTo>
                  <a:pt x="190" y="0"/>
                  <a:pt x="152" y="17"/>
                  <a:pt x="124" y="46"/>
                </a:cubicBezTo>
                <a:close/>
                <a:moveTo>
                  <a:pt x="0" y="253"/>
                </a:moveTo>
                <a:lnTo>
                  <a:pt x="0" y="253"/>
                </a:lnTo>
                <a:lnTo>
                  <a:pt x="0" y="253"/>
                </a:lnTo>
                <a:lnTo>
                  <a:pt x="30" y="63"/>
                </a:lnTo>
                <a:cubicBezTo>
                  <a:pt x="30" y="36"/>
                  <a:pt x="52" y="14"/>
                  <a:pt x="79" y="14"/>
                </a:cubicBezTo>
                <a:cubicBezTo>
                  <a:pt x="79" y="14"/>
                  <a:pt x="79" y="14"/>
                  <a:pt x="79" y="14"/>
                </a:cubicBezTo>
                <a:cubicBezTo>
                  <a:pt x="106" y="14"/>
                  <a:pt x="128" y="36"/>
                  <a:pt x="128" y="63"/>
                </a:cubicBezTo>
                <a:cubicBezTo>
                  <a:pt x="128" y="66"/>
                  <a:pt x="128" y="69"/>
                  <a:pt x="127" y="73"/>
                </a:cubicBezTo>
                <a:lnTo>
                  <a:pt x="110" y="253"/>
                </a:lnTo>
                <a:lnTo>
                  <a:pt x="127" y="434"/>
                </a:lnTo>
                <a:cubicBezTo>
                  <a:pt x="128" y="437"/>
                  <a:pt x="128" y="440"/>
                  <a:pt x="128" y="443"/>
                </a:cubicBezTo>
                <a:cubicBezTo>
                  <a:pt x="128" y="470"/>
                  <a:pt x="106" y="492"/>
                  <a:pt x="79" y="492"/>
                </a:cubicBezTo>
                <a:cubicBezTo>
                  <a:pt x="79" y="492"/>
                  <a:pt x="79" y="492"/>
                  <a:pt x="79" y="492"/>
                </a:cubicBezTo>
                <a:cubicBezTo>
                  <a:pt x="52" y="492"/>
                  <a:pt x="30" y="470"/>
                  <a:pt x="30" y="443"/>
                </a:cubicBezTo>
                <a:lnTo>
                  <a:pt x="0" y="254"/>
                </a:lnTo>
                <a:lnTo>
                  <a:pt x="0" y="254"/>
                </a:lnTo>
                <a:lnTo>
                  <a:pt x="0" y="253"/>
                </a:lnTo>
                <a:close/>
              </a:path>
            </a:pathLst>
          </a:custGeom>
          <a:solidFill>
            <a:srgbClr val="FFFFFF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210" name="Freeform 1467"/>
          <p:cNvSpPr>
            <a:spLocks noChangeAspect="1" noEditPoints="1"/>
          </p:cNvSpPr>
          <p:nvPr/>
        </p:nvSpPr>
        <p:spPr bwMode="gray">
          <a:xfrm rot="10800000" flipH="1">
            <a:off x="2465299" y="4844752"/>
            <a:ext cx="253364" cy="203887"/>
          </a:xfrm>
          <a:custGeom>
            <a:avLst/>
            <a:gdLst>
              <a:gd name="T0" fmla="*/ 124 w 580"/>
              <a:gd name="T1" fmla="*/ 46 h 508"/>
              <a:gd name="T2" fmla="*/ 127 w 580"/>
              <a:gd name="T3" fmla="*/ 63 h 508"/>
              <a:gd name="T4" fmla="*/ 126 w 580"/>
              <a:gd name="T5" fmla="*/ 73 h 508"/>
              <a:gd name="T6" fmla="*/ 109 w 580"/>
              <a:gd name="T7" fmla="*/ 253 h 508"/>
              <a:gd name="T8" fmla="*/ 126 w 580"/>
              <a:gd name="T9" fmla="*/ 434 h 508"/>
              <a:gd name="T10" fmla="*/ 127 w 580"/>
              <a:gd name="T11" fmla="*/ 443 h 508"/>
              <a:gd name="T12" fmla="*/ 124 w 580"/>
              <a:gd name="T13" fmla="*/ 462 h 508"/>
              <a:gd name="T14" fmla="*/ 230 w 580"/>
              <a:gd name="T15" fmla="*/ 508 h 508"/>
              <a:gd name="T16" fmla="*/ 435 w 580"/>
              <a:gd name="T17" fmla="*/ 508 h 508"/>
              <a:gd name="T18" fmla="*/ 580 w 580"/>
              <a:gd name="T19" fmla="*/ 363 h 508"/>
              <a:gd name="T20" fmla="*/ 580 w 580"/>
              <a:gd name="T21" fmla="*/ 363 h 508"/>
              <a:gd name="T22" fmla="*/ 580 w 580"/>
              <a:gd name="T23" fmla="*/ 363 h 508"/>
              <a:gd name="T24" fmla="*/ 580 w 580"/>
              <a:gd name="T25" fmla="*/ 145 h 508"/>
              <a:gd name="T26" fmla="*/ 435 w 580"/>
              <a:gd name="T27" fmla="*/ 0 h 508"/>
              <a:gd name="T28" fmla="*/ 435 w 580"/>
              <a:gd name="T29" fmla="*/ 0 h 508"/>
              <a:gd name="T30" fmla="*/ 230 w 580"/>
              <a:gd name="T31" fmla="*/ 0 h 508"/>
              <a:gd name="T32" fmla="*/ 124 w 580"/>
              <a:gd name="T33" fmla="*/ 46 h 508"/>
              <a:gd name="T34" fmla="*/ 0 w 580"/>
              <a:gd name="T35" fmla="*/ 253 h 508"/>
              <a:gd name="T36" fmla="*/ 0 w 580"/>
              <a:gd name="T37" fmla="*/ 253 h 508"/>
              <a:gd name="T38" fmla="*/ 0 w 580"/>
              <a:gd name="T39" fmla="*/ 253 h 508"/>
              <a:gd name="T40" fmla="*/ 30 w 580"/>
              <a:gd name="T41" fmla="*/ 63 h 508"/>
              <a:gd name="T42" fmla="*/ 79 w 580"/>
              <a:gd name="T43" fmla="*/ 14 h 508"/>
              <a:gd name="T44" fmla="*/ 79 w 580"/>
              <a:gd name="T45" fmla="*/ 14 h 508"/>
              <a:gd name="T46" fmla="*/ 128 w 580"/>
              <a:gd name="T47" fmla="*/ 63 h 508"/>
              <a:gd name="T48" fmla="*/ 127 w 580"/>
              <a:gd name="T49" fmla="*/ 73 h 508"/>
              <a:gd name="T50" fmla="*/ 110 w 580"/>
              <a:gd name="T51" fmla="*/ 253 h 508"/>
              <a:gd name="T52" fmla="*/ 127 w 580"/>
              <a:gd name="T53" fmla="*/ 434 h 508"/>
              <a:gd name="T54" fmla="*/ 128 w 580"/>
              <a:gd name="T55" fmla="*/ 443 h 508"/>
              <a:gd name="T56" fmla="*/ 79 w 580"/>
              <a:gd name="T57" fmla="*/ 492 h 508"/>
              <a:gd name="T58" fmla="*/ 79 w 580"/>
              <a:gd name="T59" fmla="*/ 492 h 508"/>
              <a:gd name="T60" fmla="*/ 30 w 580"/>
              <a:gd name="T61" fmla="*/ 443 h 508"/>
              <a:gd name="T62" fmla="*/ 0 w 580"/>
              <a:gd name="T63" fmla="*/ 254 h 508"/>
              <a:gd name="T64" fmla="*/ 0 w 580"/>
              <a:gd name="T65" fmla="*/ 254 h 508"/>
              <a:gd name="T66" fmla="*/ 0 w 580"/>
              <a:gd name="T67" fmla="*/ 253 h 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80" h="508">
                <a:moveTo>
                  <a:pt x="124" y="46"/>
                </a:moveTo>
                <a:cubicBezTo>
                  <a:pt x="126" y="51"/>
                  <a:pt x="127" y="57"/>
                  <a:pt x="127" y="63"/>
                </a:cubicBezTo>
                <a:cubicBezTo>
                  <a:pt x="127" y="66"/>
                  <a:pt x="127" y="69"/>
                  <a:pt x="126" y="73"/>
                </a:cubicBezTo>
                <a:lnTo>
                  <a:pt x="109" y="253"/>
                </a:lnTo>
                <a:lnTo>
                  <a:pt x="126" y="434"/>
                </a:lnTo>
                <a:cubicBezTo>
                  <a:pt x="127" y="437"/>
                  <a:pt x="127" y="440"/>
                  <a:pt x="127" y="443"/>
                </a:cubicBezTo>
                <a:cubicBezTo>
                  <a:pt x="127" y="450"/>
                  <a:pt x="126" y="456"/>
                  <a:pt x="124" y="462"/>
                </a:cubicBezTo>
                <a:cubicBezTo>
                  <a:pt x="151" y="491"/>
                  <a:pt x="190" y="508"/>
                  <a:pt x="230" y="508"/>
                </a:cubicBezTo>
                <a:lnTo>
                  <a:pt x="435" y="508"/>
                </a:lnTo>
                <a:cubicBezTo>
                  <a:pt x="515" y="508"/>
                  <a:pt x="580" y="443"/>
                  <a:pt x="580" y="363"/>
                </a:cubicBezTo>
                <a:cubicBezTo>
                  <a:pt x="580" y="363"/>
                  <a:pt x="580" y="363"/>
                  <a:pt x="580" y="363"/>
                </a:cubicBezTo>
                <a:lnTo>
                  <a:pt x="580" y="363"/>
                </a:lnTo>
                <a:lnTo>
                  <a:pt x="580" y="145"/>
                </a:lnTo>
                <a:cubicBezTo>
                  <a:pt x="580" y="65"/>
                  <a:pt x="515" y="0"/>
                  <a:pt x="435" y="0"/>
                </a:cubicBezTo>
                <a:lnTo>
                  <a:pt x="435" y="0"/>
                </a:lnTo>
                <a:lnTo>
                  <a:pt x="230" y="0"/>
                </a:lnTo>
                <a:cubicBezTo>
                  <a:pt x="190" y="0"/>
                  <a:pt x="152" y="17"/>
                  <a:pt x="124" y="46"/>
                </a:cubicBezTo>
                <a:close/>
                <a:moveTo>
                  <a:pt x="0" y="253"/>
                </a:moveTo>
                <a:lnTo>
                  <a:pt x="0" y="253"/>
                </a:lnTo>
                <a:lnTo>
                  <a:pt x="0" y="253"/>
                </a:lnTo>
                <a:lnTo>
                  <a:pt x="30" y="63"/>
                </a:lnTo>
                <a:cubicBezTo>
                  <a:pt x="30" y="36"/>
                  <a:pt x="52" y="14"/>
                  <a:pt x="79" y="14"/>
                </a:cubicBezTo>
                <a:cubicBezTo>
                  <a:pt x="79" y="14"/>
                  <a:pt x="79" y="14"/>
                  <a:pt x="79" y="14"/>
                </a:cubicBezTo>
                <a:cubicBezTo>
                  <a:pt x="106" y="14"/>
                  <a:pt x="128" y="36"/>
                  <a:pt x="128" y="63"/>
                </a:cubicBezTo>
                <a:cubicBezTo>
                  <a:pt x="128" y="66"/>
                  <a:pt x="128" y="69"/>
                  <a:pt x="127" y="73"/>
                </a:cubicBezTo>
                <a:lnTo>
                  <a:pt x="110" y="253"/>
                </a:lnTo>
                <a:lnTo>
                  <a:pt x="127" y="434"/>
                </a:lnTo>
                <a:cubicBezTo>
                  <a:pt x="128" y="437"/>
                  <a:pt x="128" y="440"/>
                  <a:pt x="128" y="443"/>
                </a:cubicBezTo>
                <a:cubicBezTo>
                  <a:pt x="128" y="470"/>
                  <a:pt x="106" y="492"/>
                  <a:pt x="79" y="492"/>
                </a:cubicBezTo>
                <a:cubicBezTo>
                  <a:pt x="79" y="492"/>
                  <a:pt x="79" y="492"/>
                  <a:pt x="79" y="492"/>
                </a:cubicBezTo>
                <a:cubicBezTo>
                  <a:pt x="52" y="492"/>
                  <a:pt x="30" y="470"/>
                  <a:pt x="30" y="443"/>
                </a:cubicBezTo>
                <a:lnTo>
                  <a:pt x="0" y="254"/>
                </a:lnTo>
                <a:lnTo>
                  <a:pt x="0" y="254"/>
                </a:lnTo>
                <a:lnTo>
                  <a:pt x="0" y="253"/>
                </a:lnTo>
                <a:close/>
              </a:path>
            </a:pathLst>
          </a:custGeom>
          <a:solidFill>
            <a:srgbClr val="FFFFFF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211" name="Freeform 1467"/>
          <p:cNvSpPr>
            <a:spLocks noChangeAspect="1" noEditPoints="1"/>
          </p:cNvSpPr>
          <p:nvPr/>
        </p:nvSpPr>
        <p:spPr bwMode="gray">
          <a:xfrm rot="10800000" flipH="1">
            <a:off x="2474591" y="5195672"/>
            <a:ext cx="253364" cy="203887"/>
          </a:xfrm>
          <a:custGeom>
            <a:avLst/>
            <a:gdLst>
              <a:gd name="T0" fmla="*/ 124 w 580"/>
              <a:gd name="T1" fmla="*/ 46 h 508"/>
              <a:gd name="T2" fmla="*/ 127 w 580"/>
              <a:gd name="T3" fmla="*/ 63 h 508"/>
              <a:gd name="T4" fmla="*/ 126 w 580"/>
              <a:gd name="T5" fmla="*/ 73 h 508"/>
              <a:gd name="T6" fmla="*/ 109 w 580"/>
              <a:gd name="T7" fmla="*/ 253 h 508"/>
              <a:gd name="T8" fmla="*/ 126 w 580"/>
              <a:gd name="T9" fmla="*/ 434 h 508"/>
              <a:gd name="T10" fmla="*/ 127 w 580"/>
              <a:gd name="T11" fmla="*/ 443 h 508"/>
              <a:gd name="T12" fmla="*/ 124 w 580"/>
              <a:gd name="T13" fmla="*/ 462 h 508"/>
              <a:gd name="T14" fmla="*/ 230 w 580"/>
              <a:gd name="T15" fmla="*/ 508 h 508"/>
              <a:gd name="T16" fmla="*/ 435 w 580"/>
              <a:gd name="T17" fmla="*/ 508 h 508"/>
              <a:gd name="T18" fmla="*/ 580 w 580"/>
              <a:gd name="T19" fmla="*/ 363 h 508"/>
              <a:gd name="T20" fmla="*/ 580 w 580"/>
              <a:gd name="T21" fmla="*/ 363 h 508"/>
              <a:gd name="T22" fmla="*/ 580 w 580"/>
              <a:gd name="T23" fmla="*/ 363 h 508"/>
              <a:gd name="T24" fmla="*/ 580 w 580"/>
              <a:gd name="T25" fmla="*/ 145 h 508"/>
              <a:gd name="T26" fmla="*/ 435 w 580"/>
              <a:gd name="T27" fmla="*/ 0 h 508"/>
              <a:gd name="T28" fmla="*/ 435 w 580"/>
              <a:gd name="T29" fmla="*/ 0 h 508"/>
              <a:gd name="T30" fmla="*/ 230 w 580"/>
              <a:gd name="T31" fmla="*/ 0 h 508"/>
              <a:gd name="T32" fmla="*/ 124 w 580"/>
              <a:gd name="T33" fmla="*/ 46 h 508"/>
              <a:gd name="T34" fmla="*/ 0 w 580"/>
              <a:gd name="T35" fmla="*/ 253 h 508"/>
              <a:gd name="T36" fmla="*/ 0 w 580"/>
              <a:gd name="T37" fmla="*/ 253 h 508"/>
              <a:gd name="T38" fmla="*/ 0 w 580"/>
              <a:gd name="T39" fmla="*/ 253 h 508"/>
              <a:gd name="T40" fmla="*/ 30 w 580"/>
              <a:gd name="T41" fmla="*/ 63 h 508"/>
              <a:gd name="T42" fmla="*/ 79 w 580"/>
              <a:gd name="T43" fmla="*/ 14 h 508"/>
              <a:gd name="T44" fmla="*/ 79 w 580"/>
              <a:gd name="T45" fmla="*/ 14 h 508"/>
              <a:gd name="T46" fmla="*/ 128 w 580"/>
              <a:gd name="T47" fmla="*/ 63 h 508"/>
              <a:gd name="T48" fmla="*/ 127 w 580"/>
              <a:gd name="T49" fmla="*/ 73 h 508"/>
              <a:gd name="T50" fmla="*/ 110 w 580"/>
              <a:gd name="T51" fmla="*/ 253 h 508"/>
              <a:gd name="T52" fmla="*/ 127 w 580"/>
              <a:gd name="T53" fmla="*/ 434 h 508"/>
              <a:gd name="T54" fmla="*/ 128 w 580"/>
              <a:gd name="T55" fmla="*/ 443 h 508"/>
              <a:gd name="T56" fmla="*/ 79 w 580"/>
              <a:gd name="T57" fmla="*/ 492 h 508"/>
              <a:gd name="T58" fmla="*/ 79 w 580"/>
              <a:gd name="T59" fmla="*/ 492 h 508"/>
              <a:gd name="T60" fmla="*/ 30 w 580"/>
              <a:gd name="T61" fmla="*/ 443 h 508"/>
              <a:gd name="T62" fmla="*/ 0 w 580"/>
              <a:gd name="T63" fmla="*/ 254 h 508"/>
              <a:gd name="T64" fmla="*/ 0 w 580"/>
              <a:gd name="T65" fmla="*/ 254 h 508"/>
              <a:gd name="T66" fmla="*/ 0 w 580"/>
              <a:gd name="T67" fmla="*/ 253 h 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80" h="508">
                <a:moveTo>
                  <a:pt x="124" y="46"/>
                </a:moveTo>
                <a:cubicBezTo>
                  <a:pt x="126" y="51"/>
                  <a:pt x="127" y="57"/>
                  <a:pt x="127" y="63"/>
                </a:cubicBezTo>
                <a:cubicBezTo>
                  <a:pt x="127" y="66"/>
                  <a:pt x="127" y="69"/>
                  <a:pt x="126" y="73"/>
                </a:cubicBezTo>
                <a:lnTo>
                  <a:pt x="109" y="253"/>
                </a:lnTo>
                <a:lnTo>
                  <a:pt x="126" y="434"/>
                </a:lnTo>
                <a:cubicBezTo>
                  <a:pt x="127" y="437"/>
                  <a:pt x="127" y="440"/>
                  <a:pt x="127" y="443"/>
                </a:cubicBezTo>
                <a:cubicBezTo>
                  <a:pt x="127" y="450"/>
                  <a:pt x="126" y="456"/>
                  <a:pt x="124" y="462"/>
                </a:cubicBezTo>
                <a:cubicBezTo>
                  <a:pt x="151" y="491"/>
                  <a:pt x="190" y="508"/>
                  <a:pt x="230" y="508"/>
                </a:cubicBezTo>
                <a:lnTo>
                  <a:pt x="435" y="508"/>
                </a:lnTo>
                <a:cubicBezTo>
                  <a:pt x="515" y="508"/>
                  <a:pt x="580" y="443"/>
                  <a:pt x="580" y="363"/>
                </a:cubicBezTo>
                <a:cubicBezTo>
                  <a:pt x="580" y="363"/>
                  <a:pt x="580" y="363"/>
                  <a:pt x="580" y="363"/>
                </a:cubicBezTo>
                <a:lnTo>
                  <a:pt x="580" y="363"/>
                </a:lnTo>
                <a:lnTo>
                  <a:pt x="580" y="145"/>
                </a:lnTo>
                <a:cubicBezTo>
                  <a:pt x="580" y="65"/>
                  <a:pt x="515" y="0"/>
                  <a:pt x="435" y="0"/>
                </a:cubicBezTo>
                <a:lnTo>
                  <a:pt x="435" y="0"/>
                </a:lnTo>
                <a:lnTo>
                  <a:pt x="230" y="0"/>
                </a:lnTo>
                <a:cubicBezTo>
                  <a:pt x="190" y="0"/>
                  <a:pt x="152" y="17"/>
                  <a:pt x="124" y="46"/>
                </a:cubicBezTo>
                <a:close/>
                <a:moveTo>
                  <a:pt x="0" y="253"/>
                </a:moveTo>
                <a:lnTo>
                  <a:pt x="0" y="253"/>
                </a:lnTo>
                <a:lnTo>
                  <a:pt x="0" y="253"/>
                </a:lnTo>
                <a:lnTo>
                  <a:pt x="30" y="63"/>
                </a:lnTo>
                <a:cubicBezTo>
                  <a:pt x="30" y="36"/>
                  <a:pt x="52" y="14"/>
                  <a:pt x="79" y="14"/>
                </a:cubicBezTo>
                <a:cubicBezTo>
                  <a:pt x="79" y="14"/>
                  <a:pt x="79" y="14"/>
                  <a:pt x="79" y="14"/>
                </a:cubicBezTo>
                <a:cubicBezTo>
                  <a:pt x="106" y="14"/>
                  <a:pt x="128" y="36"/>
                  <a:pt x="128" y="63"/>
                </a:cubicBezTo>
                <a:cubicBezTo>
                  <a:pt x="128" y="66"/>
                  <a:pt x="128" y="69"/>
                  <a:pt x="127" y="73"/>
                </a:cubicBezTo>
                <a:lnTo>
                  <a:pt x="110" y="253"/>
                </a:lnTo>
                <a:lnTo>
                  <a:pt x="127" y="434"/>
                </a:lnTo>
                <a:cubicBezTo>
                  <a:pt x="128" y="437"/>
                  <a:pt x="128" y="440"/>
                  <a:pt x="128" y="443"/>
                </a:cubicBezTo>
                <a:cubicBezTo>
                  <a:pt x="128" y="470"/>
                  <a:pt x="106" y="492"/>
                  <a:pt x="79" y="492"/>
                </a:cubicBezTo>
                <a:cubicBezTo>
                  <a:pt x="79" y="492"/>
                  <a:pt x="79" y="492"/>
                  <a:pt x="79" y="492"/>
                </a:cubicBezTo>
                <a:cubicBezTo>
                  <a:pt x="52" y="492"/>
                  <a:pt x="30" y="470"/>
                  <a:pt x="30" y="443"/>
                </a:cubicBezTo>
                <a:lnTo>
                  <a:pt x="0" y="254"/>
                </a:lnTo>
                <a:lnTo>
                  <a:pt x="0" y="254"/>
                </a:lnTo>
                <a:lnTo>
                  <a:pt x="0" y="253"/>
                </a:lnTo>
                <a:close/>
              </a:path>
            </a:pathLst>
          </a:custGeom>
          <a:solidFill>
            <a:srgbClr val="FFFFFF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212" name="Rectangle 1482"/>
          <p:cNvSpPr>
            <a:spLocks noChangeArrowheads="1"/>
          </p:cNvSpPr>
          <p:nvPr/>
        </p:nvSpPr>
        <p:spPr bwMode="gray">
          <a:xfrm rot="10800000">
            <a:off x="2580609" y="4412495"/>
            <a:ext cx="250825" cy="1058068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221" name="Freeform 1467"/>
          <p:cNvSpPr>
            <a:spLocks noChangeAspect="1" noEditPoints="1"/>
          </p:cNvSpPr>
          <p:nvPr/>
        </p:nvSpPr>
        <p:spPr bwMode="gray">
          <a:xfrm rot="10800000" flipH="1">
            <a:off x="2485364" y="5639668"/>
            <a:ext cx="253364" cy="203887"/>
          </a:xfrm>
          <a:custGeom>
            <a:avLst/>
            <a:gdLst>
              <a:gd name="T0" fmla="*/ 124 w 580"/>
              <a:gd name="T1" fmla="*/ 46 h 508"/>
              <a:gd name="T2" fmla="*/ 127 w 580"/>
              <a:gd name="T3" fmla="*/ 63 h 508"/>
              <a:gd name="T4" fmla="*/ 126 w 580"/>
              <a:gd name="T5" fmla="*/ 73 h 508"/>
              <a:gd name="T6" fmla="*/ 109 w 580"/>
              <a:gd name="T7" fmla="*/ 253 h 508"/>
              <a:gd name="T8" fmla="*/ 126 w 580"/>
              <a:gd name="T9" fmla="*/ 434 h 508"/>
              <a:gd name="T10" fmla="*/ 127 w 580"/>
              <a:gd name="T11" fmla="*/ 443 h 508"/>
              <a:gd name="T12" fmla="*/ 124 w 580"/>
              <a:gd name="T13" fmla="*/ 462 h 508"/>
              <a:gd name="T14" fmla="*/ 230 w 580"/>
              <a:gd name="T15" fmla="*/ 508 h 508"/>
              <a:gd name="T16" fmla="*/ 435 w 580"/>
              <a:gd name="T17" fmla="*/ 508 h 508"/>
              <a:gd name="T18" fmla="*/ 580 w 580"/>
              <a:gd name="T19" fmla="*/ 363 h 508"/>
              <a:gd name="T20" fmla="*/ 580 w 580"/>
              <a:gd name="T21" fmla="*/ 363 h 508"/>
              <a:gd name="T22" fmla="*/ 580 w 580"/>
              <a:gd name="T23" fmla="*/ 363 h 508"/>
              <a:gd name="T24" fmla="*/ 580 w 580"/>
              <a:gd name="T25" fmla="*/ 145 h 508"/>
              <a:gd name="T26" fmla="*/ 435 w 580"/>
              <a:gd name="T27" fmla="*/ 0 h 508"/>
              <a:gd name="T28" fmla="*/ 435 w 580"/>
              <a:gd name="T29" fmla="*/ 0 h 508"/>
              <a:gd name="T30" fmla="*/ 230 w 580"/>
              <a:gd name="T31" fmla="*/ 0 h 508"/>
              <a:gd name="T32" fmla="*/ 124 w 580"/>
              <a:gd name="T33" fmla="*/ 46 h 508"/>
              <a:gd name="T34" fmla="*/ 0 w 580"/>
              <a:gd name="T35" fmla="*/ 253 h 508"/>
              <a:gd name="T36" fmla="*/ 0 w 580"/>
              <a:gd name="T37" fmla="*/ 253 h 508"/>
              <a:gd name="T38" fmla="*/ 0 w 580"/>
              <a:gd name="T39" fmla="*/ 253 h 508"/>
              <a:gd name="T40" fmla="*/ 30 w 580"/>
              <a:gd name="T41" fmla="*/ 63 h 508"/>
              <a:gd name="T42" fmla="*/ 79 w 580"/>
              <a:gd name="T43" fmla="*/ 14 h 508"/>
              <a:gd name="T44" fmla="*/ 79 w 580"/>
              <a:gd name="T45" fmla="*/ 14 h 508"/>
              <a:gd name="T46" fmla="*/ 128 w 580"/>
              <a:gd name="T47" fmla="*/ 63 h 508"/>
              <a:gd name="T48" fmla="*/ 127 w 580"/>
              <a:gd name="T49" fmla="*/ 73 h 508"/>
              <a:gd name="T50" fmla="*/ 110 w 580"/>
              <a:gd name="T51" fmla="*/ 253 h 508"/>
              <a:gd name="T52" fmla="*/ 127 w 580"/>
              <a:gd name="T53" fmla="*/ 434 h 508"/>
              <a:gd name="T54" fmla="*/ 128 w 580"/>
              <a:gd name="T55" fmla="*/ 443 h 508"/>
              <a:gd name="T56" fmla="*/ 79 w 580"/>
              <a:gd name="T57" fmla="*/ 492 h 508"/>
              <a:gd name="T58" fmla="*/ 79 w 580"/>
              <a:gd name="T59" fmla="*/ 492 h 508"/>
              <a:gd name="T60" fmla="*/ 30 w 580"/>
              <a:gd name="T61" fmla="*/ 443 h 508"/>
              <a:gd name="T62" fmla="*/ 0 w 580"/>
              <a:gd name="T63" fmla="*/ 254 h 508"/>
              <a:gd name="T64" fmla="*/ 0 w 580"/>
              <a:gd name="T65" fmla="*/ 254 h 508"/>
              <a:gd name="T66" fmla="*/ 0 w 580"/>
              <a:gd name="T67" fmla="*/ 253 h 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80" h="508">
                <a:moveTo>
                  <a:pt x="124" y="46"/>
                </a:moveTo>
                <a:cubicBezTo>
                  <a:pt x="126" y="51"/>
                  <a:pt x="127" y="57"/>
                  <a:pt x="127" y="63"/>
                </a:cubicBezTo>
                <a:cubicBezTo>
                  <a:pt x="127" y="66"/>
                  <a:pt x="127" y="69"/>
                  <a:pt x="126" y="73"/>
                </a:cubicBezTo>
                <a:lnTo>
                  <a:pt x="109" y="253"/>
                </a:lnTo>
                <a:lnTo>
                  <a:pt x="126" y="434"/>
                </a:lnTo>
                <a:cubicBezTo>
                  <a:pt x="127" y="437"/>
                  <a:pt x="127" y="440"/>
                  <a:pt x="127" y="443"/>
                </a:cubicBezTo>
                <a:cubicBezTo>
                  <a:pt x="127" y="450"/>
                  <a:pt x="126" y="456"/>
                  <a:pt x="124" y="462"/>
                </a:cubicBezTo>
                <a:cubicBezTo>
                  <a:pt x="151" y="491"/>
                  <a:pt x="190" y="508"/>
                  <a:pt x="230" y="508"/>
                </a:cubicBezTo>
                <a:lnTo>
                  <a:pt x="435" y="508"/>
                </a:lnTo>
                <a:cubicBezTo>
                  <a:pt x="515" y="508"/>
                  <a:pt x="580" y="443"/>
                  <a:pt x="580" y="363"/>
                </a:cubicBezTo>
                <a:cubicBezTo>
                  <a:pt x="580" y="363"/>
                  <a:pt x="580" y="363"/>
                  <a:pt x="580" y="363"/>
                </a:cubicBezTo>
                <a:lnTo>
                  <a:pt x="580" y="363"/>
                </a:lnTo>
                <a:lnTo>
                  <a:pt x="580" y="145"/>
                </a:lnTo>
                <a:cubicBezTo>
                  <a:pt x="580" y="65"/>
                  <a:pt x="515" y="0"/>
                  <a:pt x="435" y="0"/>
                </a:cubicBezTo>
                <a:lnTo>
                  <a:pt x="435" y="0"/>
                </a:lnTo>
                <a:lnTo>
                  <a:pt x="230" y="0"/>
                </a:lnTo>
                <a:cubicBezTo>
                  <a:pt x="190" y="0"/>
                  <a:pt x="152" y="17"/>
                  <a:pt x="124" y="46"/>
                </a:cubicBezTo>
                <a:close/>
                <a:moveTo>
                  <a:pt x="0" y="253"/>
                </a:moveTo>
                <a:lnTo>
                  <a:pt x="0" y="253"/>
                </a:lnTo>
                <a:lnTo>
                  <a:pt x="0" y="253"/>
                </a:lnTo>
                <a:lnTo>
                  <a:pt x="30" y="63"/>
                </a:lnTo>
                <a:cubicBezTo>
                  <a:pt x="30" y="36"/>
                  <a:pt x="52" y="14"/>
                  <a:pt x="79" y="14"/>
                </a:cubicBezTo>
                <a:cubicBezTo>
                  <a:pt x="79" y="14"/>
                  <a:pt x="79" y="14"/>
                  <a:pt x="79" y="14"/>
                </a:cubicBezTo>
                <a:cubicBezTo>
                  <a:pt x="106" y="14"/>
                  <a:pt x="128" y="36"/>
                  <a:pt x="128" y="63"/>
                </a:cubicBezTo>
                <a:cubicBezTo>
                  <a:pt x="128" y="66"/>
                  <a:pt x="128" y="69"/>
                  <a:pt x="127" y="73"/>
                </a:cubicBezTo>
                <a:lnTo>
                  <a:pt x="110" y="253"/>
                </a:lnTo>
                <a:lnTo>
                  <a:pt x="127" y="434"/>
                </a:lnTo>
                <a:cubicBezTo>
                  <a:pt x="128" y="437"/>
                  <a:pt x="128" y="440"/>
                  <a:pt x="128" y="443"/>
                </a:cubicBezTo>
                <a:cubicBezTo>
                  <a:pt x="128" y="470"/>
                  <a:pt x="106" y="492"/>
                  <a:pt x="79" y="492"/>
                </a:cubicBezTo>
                <a:cubicBezTo>
                  <a:pt x="79" y="492"/>
                  <a:pt x="79" y="492"/>
                  <a:pt x="79" y="492"/>
                </a:cubicBezTo>
                <a:cubicBezTo>
                  <a:pt x="52" y="492"/>
                  <a:pt x="30" y="470"/>
                  <a:pt x="30" y="443"/>
                </a:cubicBezTo>
                <a:lnTo>
                  <a:pt x="0" y="254"/>
                </a:lnTo>
                <a:lnTo>
                  <a:pt x="0" y="254"/>
                </a:lnTo>
                <a:lnTo>
                  <a:pt x="0" y="253"/>
                </a:lnTo>
                <a:close/>
              </a:path>
            </a:pathLst>
          </a:custGeom>
          <a:solidFill>
            <a:srgbClr val="FFFFFF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223" name="Freeform 1467"/>
          <p:cNvSpPr>
            <a:spLocks noChangeAspect="1" noEditPoints="1"/>
          </p:cNvSpPr>
          <p:nvPr/>
        </p:nvSpPr>
        <p:spPr bwMode="gray">
          <a:xfrm rot="10800000" flipH="1">
            <a:off x="2487273" y="6158857"/>
            <a:ext cx="253364" cy="203887"/>
          </a:xfrm>
          <a:custGeom>
            <a:avLst/>
            <a:gdLst>
              <a:gd name="T0" fmla="*/ 124 w 580"/>
              <a:gd name="T1" fmla="*/ 46 h 508"/>
              <a:gd name="T2" fmla="*/ 127 w 580"/>
              <a:gd name="T3" fmla="*/ 63 h 508"/>
              <a:gd name="T4" fmla="*/ 126 w 580"/>
              <a:gd name="T5" fmla="*/ 73 h 508"/>
              <a:gd name="T6" fmla="*/ 109 w 580"/>
              <a:gd name="T7" fmla="*/ 253 h 508"/>
              <a:gd name="T8" fmla="*/ 126 w 580"/>
              <a:gd name="T9" fmla="*/ 434 h 508"/>
              <a:gd name="T10" fmla="*/ 127 w 580"/>
              <a:gd name="T11" fmla="*/ 443 h 508"/>
              <a:gd name="T12" fmla="*/ 124 w 580"/>
              <a:gd name="T13" fmla="*/ 462 h 508"/>
              <a:gd name="T14" fmla="*/ 230 w 580"/>
              <a:gd name="T15" fmla="*/ 508 h 508"/>
              <a:gd name="T16" fmla="*/ 435 w 580"/>
              <a:gd name="T17" fmla="*/ 508 h 508"/>
              <a:gd name="T18" fmla="*/ 580 w 580"/>
              <a:gd name="T19" fmla="*/ 363 h 508"/>
              <a:gd name="T20" fmla="*/ 580 w 580"/>
              <a:gd name="T21" fmla="*/ 363 h 508"/>
              <a:gd name="T22" fmla="*/ 580 w 580"/>
              <a:gd name="T23" fmla="*/ 363 h 508"/>
              <a:gd name="T24" fmla="*/ 580 w 580"/>
              <a:gd name="T25" fmla="*/ 145 h 508"/>
              <a:gd name="T26" fmla="*/ 435 w 580"/>
              <a:gd name="T27" fmla="*/ 0 h 508"/>
              <a:gd name="T28" fmla="*/ 435 w 580"/>
              <a:gd name="T29" fmla="*/ 0 h 508"/>
              <a:gd name="T30" fmla="*/ 230 w 580"/>
              <a:gd name="T31" fmla="*/ 0 h 508"/>
              <a:gd name="T32" fmla="*/ 124 w 580"/>
              <a:gd name="T33" fmla="*/ 46 h 508"/>
              <a:gd name="T34" fmla="*/ 0 w 580"/>
              <a:gd name="T35" fmla="*/ 253 h 508"/>
              <a:gd name="T36" fmla="*/ 0 w 580"/>
              <a:gd name="T37" fmla="*/ 253 h 508"/>
              <a:gd name="T38" fmla="*/ 0 w 580"/>
              <a:gd name="T39" fmla="*/ 253 h 508"/>
              <a:gd name="T40" fmla="*/ 30 w 580"/>
              <a:gd name="T41" fmla="*/ 63 h 508"/>
              <a:gd name="T42" fmla="*/ 79 w 580"/>
              <a:gd name="T43" fmla="*/ 14 h 508"/>
              <a:gd name="T44" fmla="*/ 79 w 580"/>
              <a:gd name="T45" fmla="*/ 14 h 508"/>
              <a:gd name="T46" fmla="*/ 128 w 580"/>
              <a:gd name="T47" fmla="*/ 63 h 508"/>
              <a:gd name="T48" fmla="*/ 127 w 580"/>
              <a:gd name="T49" fmla="*/ 73 h 508"/>
              <a:gd name="T50" fmla="*/ 110 w 580"/>
              <a:gd name="T51" fmla="*/ 253 h 508"/>
              <a:gd name="T52" fmla="*/ 127 w 580"/>
              <a:gd name="T53" fmla="*/ 434 h 508"/>
              <a:gd name="T54" fmla="*/ 128 w 580"/>
              <a:gd name="T55" fmla="*/ 443 h 508"/>
              <a:gd name="T56" fmla="*/ 79 w 580"/>
              <a:gd name="T57" fmla="*/ 492 h 508"/>
              <a:gd name="T58" fmla="*/ 79 w 580"/>
              <a:gd name="T59" fmla="*/ 492 h 508"/>
              <a:gd name="T60" fmla="*/ 30 w 580"/>
              <a:gd name="T61" fmla="*/ 443 h 508"/>
              <a:gd name="T62" fmla="*/ 0 w 580"/>
              <a:gd name="T63" fmla="*/ 254 h 508"/>
              <a:gd name="T64" fmla="*/ 0 w 580"/>
              <a:gd name="T65" fmla="*/ 254 h 508"/>
              <a:gd name="T66" fmla="*/ 0 w 580"/>
              <a:gd name="T67" fmla="*/ 253 h 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80" h="508">
                <a:moveTo>
                  <a:pt x="124" y="46"/>
                </a:moveTo>
                <a:cubicBezTo>
                  <a:pt x="126" y="51"/>
                  <a:pt x="127" y="57"/>
                  <a:pt x="127" y="63"/>
                </a:cubicBezTo>
                <a:cubicBezTo>
                  <a:pt x="127" y="66"/>
                  <a:pt x="127" y="69"/>
                  <a:pt x="126" y="73"/>
                </a:cubicBezTo>
                <a:lnTo>
                  <a:pt x="109" y="253"/>
                </a:lnTo>
                <a:lnTo>
                  <a:pt x="126" y="434"/>
                </a:lnTo>
                <a:cubicBezTo>
                  <a:pt x="127" y="437"/>
                  <a:pt x="127" y="440"/>
                  <a:pt x="127" y="443"/>
                </a:cubicBezTo>
                <a:cubicBezTo>
                  <a:pt x="127" y="450"/>
                  <a:pt x="126" y="456"/>
                  <a:pt x="124" y="462"/>
                </a:cubicBezTo>
                <a:cubicBezTo>
                  <a:pt x="151" y="491"/>
                  <a:pt x="190" y="508"/>
                  <a:pt x="230" y="508"/>
                </a:cubicBezTo>
                <a:lnTo>
                  <a:pt x="435" y="508"/>
                </a:lnTo>
                <a:cubicBezTo>
                  <a:pt x="515" y="508"/>
                  <a:pt x="580" y="443"/>
                  <a:pt x="580" y="363"/>
                </a:cubicBezTo>
                <a:cubicBezTo>
                  <a:pt x="580" y="363"/>
                  <a:pt x="580" y="363"/>
                  <a:pt x="580" y="363"/>
                </a:cubicBezTo>
                <a:lnTo>
                  <a:pt x="580" y="363"/>
                </a:lnTo>
                <a:lnTo>
                  <a:pt x="580" y="145"/>
                </a:lnTo>
                <a:cubicBezTo>
                  <a:pt x="580" y="65"/>
                  <a:pt x="515" y="0"/>
                  <a:pt x="435" y="0"/>
                </a:cubicBezTo>
                <a:lnTo>
                  <a:pt x="435" y="0"/>
                </a:lnTo>
                <a:lnTo>
                  <a:pt x="230" y="0"/>
                </a:lnTo>
                <a:cubicBezTo>
                  <a:pt x="190" y="0"/>
                  <a:pt x="152" y="17"/>
                  <a:pt x="124" y="46"/>
                </a:cubicBezTo>
                <a:close/>
                <a:moveTo>
                  <a:pt x="0" y="253"/>
                </a:moveTo>
                <a:lnTo>
                  <a:pt x="0" y="253"/>
                </a:lnTo>
                <a:lnTo>
                  <a:pt x="0" y="253"/>
                </a:lnTo>
                <a:lnTo>
                  <a:pt x="30" y="63"/>
                </a:lnTo>
                <a:cubicBezTo>
                  <a:pt x="30" y="36"/>
                  <a:pt x="52" y="14"/>
                  <a:pt x="79" y="14"/>
                </a:cubicBezTo>
                <a:cubicBezTo>
                  <a:pt x="79" y="14"/>
                  <a:pt x="79" y="14"/>
                  <a:pt x="79" y="14"/>
                </a:cubicBezTo>
                <a:cubicBezTo>
                  <a:pt x="106" y="14"/>
                  <a:pt x="128" y="36"/>
                  <a:pt x="128" y="63"/>
                </a:cubicBezTo>
                <a:cubicBezTo>
                  <a:pt x="128" y="66"/>
                  <a:pt x="128" y="69"/>
                  <a:pt x="127" y="73"/>
                </a:cubicBezTo>
                <a:lnTo>
                  <a:pt x="110" y="253"/>
                </a:lnTo>
                <a:lnTo>
                  <a:pt x="127" y="434"/>
                </a:lnTo>
                <a:cubicBezTo>
                  <a:pt x="128" y="437"/>
                  <a:pt x="128" y="440"/>
                  <a:pt x="128" y="443"/>
                </a:cubicBezTo>
                <a:cubicBezTo>
                  <a:pt x="128" y="470"/>
                  <a:pt x="106" y="492"/>
                  <a:pt x="79" y="492"/>
                </a:cubicBezTo>
                <a:cubicBezTo>
                  <a:pt x="79" y="492"/>
                  <a:pt x="79" y="492"/>
                  <a:pt x="79" y="492"/>
                </a:cubicBezTo>
                <a:cubicBezTo>
                  <a:pt x="52" y="492"/>
                  <a:pt x="30" y="470"/>
                  <a:pt x="30" y="443"/>
                </a:cubicBezTo>
                <a:lnTo>
                  <a:pt x="0" y="254"/>
                </a:lnTo>
                <a:lnTo>
                  <a:pt x="0" y="254"/>
                </a:lnTo>
                <a:lnTo>
                  <a:pt x="0" y="253"/>
                </a:lnTo>
                <a:close/>
              </a:path>
            </a:pathLst>
          </a:custGeom>
          <a:solidFill>
            <a:srgbClr val="FFFFFF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224" name="Rectangle 1482"/>
          <p:cNvSpPr>
            <a:spLocks noChangeArrowheads="1"/>
          </p:cNvSpPr>
          <p:nvPr/>
        </p:nvSpPr>
        <p:spPr bwMode="gray">
          <a:xfrm rot="10800000">
            <a:off x="2577341" y="5463062"/>
            <a:ext cx="250825" cy="1117621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225" name="Freeform 1467"/>
          <p:cNvSpPr>
            <a:spLocks noChangeAspect="1" noEditPoints="1"/>
          </p:cNvSpPr>
          <p:nvPr/>
        </p:nvSpPr>
        <p:spPr bwMode="gray">
          <a:xfrm rot="10800000" flipH="1">
            <a:off x="2475830" y="6713099"/>
            <a:ext cx="253364" cy="203887"/>
          </a:xfrm>
          <a:custGeom>
            <a:avLst/>
            <a:gdLst>
              <a:gd name="T0" fmla="*/ 124 w 580"/>
              <a:gd name="T1" fmla="*/ 46 h 508"/>
              <a:gd name="T2" fmla="*/ 127 w 580"/>
              <a:gd name="T3" fmla="*/ 63 h 508"/>
              <a:gd name="T4" fmla="*/ 126 w 580"/>
              <a:gd name="T5" fmla="*/ 73 h 508"/>
              <a:gd name="T6" fmla="*/ 109 w 580"/>
              <a:gd name="T7" fmla="*/ 253 h 508"/>
              <a:gd name="T8" fmla="*/ 126 w 580"/>
              <a:gd name="T9" fmla="*/ 434 h 508"/>
              <a:gd name="T10" fmla="*/ 127 w 580"/>
              <a:gd name="T11" fmla="*/ 443 h 508"/>
              <a:gd name="T12" fmla="*/ 124 w 580"/>
              <a:gd name="T13" fmla="*/ 462 h 508"/>
              <a:gd name="T14" fmla="*/ 230 w 580"/>
              <a:gd name="T15" fmla="*/ 508 h 508"/>
              <a:gd name="T16" fmla="*/ 435 w 580"/>
              <a:gd name="T17" fmla="*/ 508 h 508"/>
              <a:gd name="T18" fmla="*/ 580 w 580"/>
              <a:gd name="T19" fmla="*/ 363 h 508"/>
              <a:gd name="T20" fmla="*/ 580 w 580"/>
              <a:gd name="T21" fmla="*/ 363 h 508"/>
              <a:gd name="T22" fmla="*/ 580 w 580"/>
              <a:gd name="T23" fmla="*/ 363 h 508"/>
              <a:gd name="T24" fmla="*/ 580 w 580"/>
              <a:gd name="T25" fmla="*/ 145 h 508"/>
              <a:gd name="T26" fmla="*/ 435 w 580"/>
              <a:gd name="T27" fmla="*/ 0 h 508"/>
              <a:gd name="T28" fmla="*/ 435 w 580"/>
              <a:gd name="T29" fmla="*/ 0 h 508"/>
              <a:gd name="T30" fmla="*/ 230 w 580"/>
              <a:gd name="T31" fmla="*/ 0 h 508"/>
              <a:gd name="T32" fmla="*/ 124 w 580"/>
              <a:gd name="T33" fmla="*/ 46 h 508"/>
              <a:gd name="T34" fmla="*/ 0 w 580"/>
              <a:gd name="T35" fmla="*/ 253 h 508"/>
              <a:gd name="T36" fmla="*/ 0 w 580"/>
              <a:gd name="T37" fmla="*/ 253 h 508"/>
              <a:gd name="T38" fmla="*/ 0 w 580"/>
              <a:gd name="T39" fmla="*/ 253 h 508"/>
              <a:gd name="T40" fmla="*/ 30 w 580"/>
              <a:gd name="T41" fmla="*/ 63 h 508"/>
              <a:gd name="T42" fmla="*/ 79 w 580"/>
              <a:gd name="T43" fmla="*/ 14 h 508"/>
              <a:gd name="T44" fmla="*/ 79 w 580"/>
              <a:gd name="T45" fmla="*/ 14 h 508"/>
              <a:gd name="T46" fmla="*/ 128 w 580"/>
              <a:gd name="T47" fmla="*/ 63 h 508"/>
              <a:gd name="T48" fmla="*/ 127 w 580"/>
              <a:gd name="T49" fmla="*/ 73 h 508"/>
              <a:gd name="T50" fmla="*/ 110 w 580"/>
              <a:gd name="T51" fmla="*/ 253 h 508"/>
              <a:gd name="T52" fmla="*/ 127 w 580"/>
              <a:gd name="T53" fmla="*/ 434 h 508"/>
              <a:gd name="T54" fmla="*/ 128 w 580"/>
              <a:gd name="T55" fmla="*/ 443 h 508"/>
              <a:gd name="T56" fmla="*/ 79 w 580"/>
              <a:gd name="T57" fmla="*/ 492 h 508"/>
              <a:gd name="T58" fmla="*/ 79 w 580"/>
              <a:gd name="T59" fmla="*/ 492 h 508"/>
              <a:gd name="T60" fmla="*/ 30 w 580"/>
              <a:gd name="T61" fmla="*/ 443 h 508"/>
              <a:gd name="T62" fmla="*/ 0 w 580"/>
              <a:gd name="T63" fmla="*/ 254 h 508"/>
              <a:gd name="T64" fmla="*/ 0 w 580"/>
              <a:gd name="T65" fmla="*/ 254 h 508"/>
              <a:gd name="T66" fmla="*/ 0 w 580"/>
              <a:gd name="T67" fmla="*/ 253 h 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80" h="508">
                <a:moveTo>
                  <a:pt x="124" y="46"/>
                </a:moveTo>
                <a:cubicBezTo>
                  <a:pt x="126" y="51"/>
                  <a:pt x="127" y="57"/>
                  <a:pt x="127" y="63"/>
                </a:cubicBezTo>
                <a:cubicBezTo>
                  <a:pt x="127" y="66"/>
                  <a:pt x="127" y="69"/>
                  <a:pt x="126" y="73"/>
                </a:cubicBezTo>
                <a:lnTo>
                  <a:pt x="109" y="253"/>
                </a:lnTo>
                <a:lnTo>
                  <a:pt x="126" y="434"/>
                </a:lnTo>
                <a:cubicBezTo>
                  <a:pt x="127" y="437"/>
                  <a:pt x="127" y="440"/>
                  <a:pt x="127" y="443"/>
                </a:cubicBezTo>
                <a:cubicBezTo>
                  <a:pt x="127" y="450"/>
                  <a:pt x="126" y="456"/>
                  <a:pt x="124" y="462"/>
                </a:cubicBezTo>
                <a:cubicBezTo>
                  <a:pt x="151" y="491"/>
                  <a:pt x="190" y="508"/>
                  <a:pt x="230" y="508"/>
                </a:cubicBezTo>
                <a:lnTo>
                  <a:pt x="435" y="508"/>
                </a:lnTo>
                <a:cubicBezTo>
                  <a:pt x="515" y="508"/>
                  <a:pt x="580" y="443"/>
                  <a:pt x="580" y="363"/>
                </a:cubicBezTo>
                <a:cubicBezTo>
                  <a:pt x="580" y="363"/>
                  <a:pt x="580" y="363"/>
                  <a:pt x="580" y="363"/>
                </a:cubicBezTo>
                <a:lnTo>
                  <a:pt x="580" y="363"/>
                </a:lnTo>
                <a:lnTo>
                  <a:pt x="580" y="145"/>
                </a:lnTo>
                <a:cubicBezTo>
                  <a:pt x="580" y="65"/>
                  <a:pt x="515" y="0"/>
                  <a:pt x="435" y="0"/>
                </a:cubicBezTo>
                <a:lnTo>
                  <a:pt x="435" y="0"/>
                </a:lnTo>
                <a:lnTo>
                  <a:pt x="230" y="0"/>
                </a:lnTo>
                <a:cubicBezTo>
                  <a:pt x="190" y="0"/>
                  <a:pt x="152" y="17"/>
                  <a:pt x="124" y="46"/>
                </a:cubicBezTo>
                <a:close/>
                <a:moveTo>
                  <a:pt x="0" y="253"/>
                </a:moveTo>
                <a:lnTo>
                  <a:pt x="0" y="253"/>
                </a:lnTo>
                <a:lnTo>
                  <a:pt x="0" y="253"/>
                </a:lnTo>
                <a:lnTo>
                  <a:pt x="30" y="63"/>
                </a:lnTo>
                <a:cubicBezTo>
                  <a:pt x="30" y="36"/>
                  <a:pt x="52" y="14"/>
                  <a:pt x="79" y="14"/>
                </a:cubicBezTo>
                <a:cubicBezTo>
                  <a:pt x="79" y="14"/>
                  <a:pt x="79" y="14"/>
                  <a:pt x="79" y="14"/>
                </a:cubicBezTo>
                <a:cubicBezTo>
                  <a:pt x="106" y="14"/>
                  <a:pt x="128" y="36"/>
                  <a:pt x="128" y="63"/>
                </a:cubicBezTo>
                <a:cubicBezTo>
                  <a:pt x="128" y="66"/>
                  <a:pt x="128" y="69"/>
                  <a:pt x="127" y="73"/>
                </a:cubicBezTo>
                <a:lnTo>
                  <a:pt x="110" y="253"/>
                </a:lnTo>
                <a:lnTo>
                  <a:pt x="127" y="434"/>
                </a:lnTo>
                <a:cubicBezTo>
                  <a:pt x="128" y="437"/>
                  <a:pt x="128" y="440"/>
                  <a:pt x="128" y="443"/>
                </a:cubicBezTo>
                <a:cubicBezTo>
                  <a:pt x="128" y="470"/>
                  <a:pt x="106" y="492"/>
                  <a:pt x="79" y="492"/>
                </a:cubicBezTo>
                <a:cubicBezTo>
                  <a:pt x="79" y="492"/>
                  <a:pt x="79" y="492"/>
                  <a:pt x="79" y="492"/>
                </a:cubicBezTo>
                <a:cubicBezTo>
                  <a:pt x="52" y="492"/>
                  <a:pt x="30" y="470"/>
                  <a:pt x="30" y="443"/>
                </a:cubicBezTo>
                <a:lnTo>
                  <a:pt x="0" y="254"/>
                </a:lnTo>
                <a:lnTo>
                  <a:pt x="0" y="254"/>
                </a:lnTo>
                <a:lnTo>
                  <a:pt x="0" y="253"/>
                </a:lnTo>
                <a:close/>
              </a:path>
            </a:pathLst>
          </a:custGeom>
          <a:solidFill>
            <a:srgbClr val="FFFFFF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226" name="Freeform 1467"/>
          <p:cNvSpPr>
            <a:spLocks noChangeAspect="1" noEditPoints="1"/>
          </p:cNvSpPr>
          <p:nvPr/>
        </p:nvSpPr>
        <p:spPr bwMode="gray">
          <a:xfrm rot="10800000" flipH="1">
            <a:off x="2467087" y="7139389"/>
            <a:ext cx="297649" cy="239524"/>
          </a:xfrm>
          <a:custGeom>
            <a:avLst/>
            <a:gdLst>
              <a:gd name="T0" fmla="*/ 124 w 580"/>
              <a:gd name="T1" fmla="*/ 46 h 508"/>
              <a:gd name="T2" fmla="*/ 127 w 580"/>
              <a:gd name="T3" fmla="*/ 63 h 508"/>
              <a:gd name="T4" fmla="*/ 126 w 580"/>
              <a:gd name="T5" fmla="*/ 73 h 508"/>
              <a:gd name="T6" fmla="*/ 109 w 580"/>
              <a:gd name="T7" fmla="*/ 253 h 508"/>
              <a:gd name="T8" fmla="*/ 126 w 580"/>
              <a:gd name="T9" fmla="*/ 434 h 508"/>
              <a:gd name="T10" fmla="*/ 127 w 580"/>
              <a:gd name="T11" fmla="*/ 443 h 508"/>
              <a:gd name="T12" fmla="*/ 124 w 580"/>
              <a:gd name="T13" fmla="*/ 462 h 508"/>
              <a:gd name="T14" fmla="*/ 230 w 580"/>
              <a:gd name="T15" fmla="*/ 508 h 508"/>
              <a:gd name="T16" fmla="*/ 435 w 580"/>
              <a:gd name="T17" fmla="*/ 508 h 508"/>
              <a:gd name="T18" fmla="*/ 580 w 580"/>
              <a:gd name="T19" fmla="*/ 363 h 508"/>
              <a:gd name="T20" fmla="*/ 580 w 580"/>
              <a:gd name="T21" fmla="*/ 363 h 508"/>
              <a:gd name="T22" fmla="*/ 580 w 580"/>
              <a:gd name="T23" fmla="*/ 363 h 508"/>
              <a:gd name="T24" fmla="*/ 580 w 580"/>
              <a:gd name="T25" fmla="*/ 145 h 508"/>
              <a:gd name="T26" fmla="*/ 435 w 580"/>
              <a:gd name="T27" fmla="*/ 0 h 508"/>
              <a:gd name="T28" fmla="*/ 435 w 580"/>
              <a:gd name="T29" fmla="*/ 0 h 508"/>
              <a:gd name="T30" fmla="*/ 230 w 580"/>
              <a:gd name="T31" fmla="*/ 0 h 508"/>
              <a:gd name="T32" fmla="*/ 124 w 580"/>
              <a:gd name="T33" fmla="*/ 46 h 508"/>
              <a:gd name="T34" fmla="*/ 0 w 580"/>
              <a:gd name="T35" fmla="*/ 253 h 508"/>
              <a:gd name="T36" fmla="*/ 0 w 580"/>
              <a:gd name="T37" fmla="*/ 253 h 508"/>
              <a:gd name="T38" fmla="*/ 0 w 580"/>
              <a:gd name="T39" fmla="*/ 253 h 508"/>
              <a:gd name="T40" fmla="*/ 30 w 580"/>
              <a:gd name="T41" fmla="*/ 63 h 508"/>
              <a:gd name="T42" fmla="*/ 79 w 580"/>
              <a:gd name="T43" fmla="*/ 14 h 508"/>
              <a:gd name="T44" fmla="*/ 79 w 580"/>
              <a:gd name="T45" fmla="*/ 14 h 508"/>
              <a:gd name="T46" fmla="*/ 128 w 580"/>
              <a:gd name="T47" fmla="*/ 63 h 508"/>
              <a:gd name="T48" fmla="*/ 127 w 580"/>
              <a:gd name="T49" fmla="*/ 73 h 508"/>
              <a:gd name="T50" fmla="*/ 110 w 580"/>
              <a:gd name="T51" fmla="*/ 253 h 508"/>
              <a:gd name="T52" fmla="*/ 127 w 580"/>
              <a:gd name="T53" fmla="*/ 434 h 508"/>
              <a:gd name="T54" fmla="*/ 128 w 580"/>
              <a:gd name="T55" fmla="*/ 443 h 508"/>
              <a:gd name="T56" fmla="*/ 79 w 580"/>
              <a:gd name="T57" fmla="*/ 492 h 508"/>
              <a:gd name="T58" fmla="*/ 79 w 580"/>
              <a:gd name="T59" fmla="*/ 492 h 508"/>
              <a:gd name="T60" fmla="*/ 30 w 580"/>
              <a:gd name="T61" fmla="*/ 443 h 508"/>
              <a:gd name="T62" fmla="*/ 0 w 580"/>
              <a:gd name="T63" fmla="*/ 254 h 508"/>
              <a:gd name="T64" fmla="*/ 0 w 580"/>
              <a:gd name="T65" fmla="*/ 254 h 508"/>
              <a:gd name="T66" fmla="*/ 0 w 580"/>
              <a:gd name="T67" fmla="*/ 253 h 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80" h="508">
                <a:moveTo>
                  <a:pt x="124" y="46"/>
                </a:moveTo>
                <a:cubicBezTo>
                  <a:pt x="126" y="51"/>
                  <a:pt x="127" y="57"/>
                  <a:pt x="127" y="63"/>
                </a:cubicBezTo>
                <a:cubicBezTo>
                  <a:pt x="127" y="66"/>
                  <a:pt x="127" y="69"/>
                  <a:pt x="126" y="73"/>
                </a:cubicBezTo>
                <a:lnTo>
                  <a:pt x="109" y="253"/>
                </a:lnTo>
                <a:lnTo>
                  <a:pt x="126" y="434"/>
                </a:lnTo>
                <a:cubicBezTo>
                  <a:pt x="127" y="437"/>
                  <a:pt x="127" y="440"/>
                  <a:pt x="127" y="443"/>
                </a:cubicBezTo>
                <a:cubicBezTo>
                  <a:pt x="127" y="450"/>
                  <a:pt x="126" y="456"/>
                  <a:pt x="124" y="462"/>
                </a:cubicBezTo>
                <a:cubicBezTo>
                  <a:pt x="151" y="491"/>
                  <a:pt x="190" y="508"/>
                  <a:pt x="230" y="508"/>
                </a:cubicBezTo>
                <a:lnTo>
                  <a:pt x="435" y="508"/>
                </a:lnTo>
                <a:cubicBezTo>
                  <a:pt x="515" y="508"/>
                  <a:pt x="580" y="443"/>
                  <a:pt x="580" y="363"/>
                </a:cubicBezTo>
                <a:cubicBezTo>
                  <a:pt x="580" y="363"/>
                  <a:pt x="580" y="363"/>
                  <a:pt x="580" y="363"/>
                </a:cubicBezTo>
                <a:lnTo>
                  <a:pt x="580" y="363"/>
                </a:lnTo>
                <a:lnTo>
                  <a:pt x="580" y="145"/>
                </a:lnTo>
                <a:cubicBezTo>
                  <a:pt x="580" y="65"/>
                  <a:pt x="515" y="0"/>
                  <a:pt x="435" y="0"/>
                </a:cubicBezTo>
                <a:lnTo>
                  <a:pt x="435" y="0"/>
                </a:lnTo>
                <a:lnTo>
                  <a:pt x="230" y="0"/>
                </a:lnTo>
                <a:cubicBezTo>
                  <a:pt x="190" y="0"/>
                  <a:pt x="152" y="17"/>
                  <a:pt x="124" y="46"/>
                </a:cubicBezTo>
                <a:close/>
                <a:moveTo>
                  <a:pt x="0" y="253"/>
                </a:moveTo>
                <a:lnTo>
                  <a:pt x="0" y="253"/>
                </a:lnTo>
                <a:lnTo>
                  <a:pt x="0" y="253"/>
                </a:lnTo>
                <a:lnTo>
                  <a:pt x="30" y="63"/>
                </a:lnTo>
                <a:cubicBezTo>
                  <a:pt x="30" y="36"/>
                  <a:pt x="52" y="14"/>
                  <a:pt x="79" y="14"/>
                </a:cubicBezTo>
                <a:cubicBezTo>
                  <a:pt x="79" y="14"/>
                  <a:pt x="79" y="14"/>
                  <a:pt x="79" y="14"/>
                </a:cubicBezTo>
                <a:cubicBezTo>
                  <a:pt x="106" y="14"/>
                  <a:pt x="128" y="36"/>
                  <a:pt x="128" y="63"/>
                </a:cubicBezTo>
                <a:cubicBezTo>
                  <a:pt x="128" y="66"/>
                  <a:pt x="128" y="69"/>
                  <a:pt x="127" y="73"/>
                </a:cubicBezTo>
                <a:lnTo>
                  <a:pt x="110" y="253"/>
                </a:lnTo>
                <a:lnTo>
                  <a:pt x="127" y="434"/>
                </a:lnTo>
                <a:cubicBezTo>
                  <a:pt x="128" y="437"/>
                  <a:pt x="128" y="440"/>
                  <a:pt x="128" y="443"/>
                </a:cubicBezTo>
                <a:cubicBezTo>
                  <a:pt x="128" y="470"/>
                  <a:pt x="106" y="492"/>
                  <a:pt x="79" y="492"/>
                </a:cubicBezTo>
                <a:cubicBezTo>
                  <a:pt x="79" y="492"/>
                  <a:pt x="79" y="492"/>
                  <a:pt x="79" y="492"/>
                </a:cubicBezTo>
                <a:cubicBezTo>
                  <a:pt x="52" y="492"/>
                  <a:pt x="30" y="470"/>
                  <a:pt x="30" y="443"/>
                </a:cubicBezTo>
                <a:lnTo>
                  <a:pt x="0" y="254"/>
                </a:lnTo>
                <a:lnTo>
                  <a:pt x="0" y="254"/>
                </a:lnTo>
                <a:lnTo>
                  <a:pt x="0" y="253"/>
                </a:lnTo>
                <a:close/>
              </a:path>
            </a:pathLst>
          </a:custGeom>
          <a:solidFill>
            <a:srgbClr val="FFFFFF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228" name="Rectangle 1482"/>
          <p:cNvSpPr>
            <a:spLocks noChangeArrowheads="1"/>
          </p:cNvSpPr>
          <p:nvPr/>
        </p:nvSpPr>
        <p:spPr bwMode="gray">
          <a:xfrm rot="10800000">
            <a:off x="2580608" y="6580684"/>
            <a:ext cx="250825" cy="1014920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229" name="テキスト ボックス 228"/>
          <p:cNvSpPr txBox="1"/>
          <p:nvPr/>
        </p:nvSpPr>
        <p:spPr bwMode="gray">
          <a:xfrm>
            <a:off x="1373493" y="7117168"/>
            <a:ext cx="1120456" cy="253916"/>
          </a:xfrm>
          <a:prstGeom prst="rect">
            <a:avLst/>
          </a:prstGeom>
          <a:noFill/>
        </p:spPr>
        <p:txBody>
          <a:bodyPr wrap="square" rIns="90000" rtlCol="0">
            <a:spAutoFit/>
          </a:bodyPr>
          <a:lstStyle/>
          <a:p>
            <a:pPr algn="r"/>
            <a:r>
              <a:rPr lang="ja-JP" altLang="en-US" sz="1000" dirty="0" smtClean="0">
                <a:latin typeface="ＭＳ Ｐゴシック" pitchFamily="50" charset="-128"/>
                <a:ea typeface="ＭＳ Ｐゴシック" pitchFamily="50" charset="-128"/>
              </a:rPr>
              <a:t>経済産業省</a:t>
            </a:r>
            <a:endParaRPr lang="en-US" altLang="ja-JP" sz="1000" dirty="0" smtClean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231" name="Freeform 1467"/>
          <p:cNvSpPr>
            <a:spLocks noChangeAspect="1" noEditPoints="1"/>
          </p:cNvSpPr>
          <p:nvPr/>
        </p:nvSpPr>
        <p:spPr bwMode="gray">
          <a:xfrm rot="10800000">
            <a:off x="5999608" y="6290448"/>
            <a:ext cx="253364" cy="212645"/>
          </a:xfrm>
          <a:custGeom>
            <a:avLst/>
            <a:gdLst>
              <a:gd name="T0" fmla="*/ 124 w 580"/>
              <a:gd name="T1" fmla="*/ 46 h 508"/>
              <a:gd name="T2" fmla="*/ 127 w 580"/>
              <a:gd name="T3" fmla="*/ 63 h 508"/>
              <a:gd name="T4" fmla="*/ 126 w 580"/>
              <a:gd name="T5" fmla="*/ 73 h 508"/>
              <a:gd name="T6" fmla="*/ 109 w 580"/>
              <a:gd name="T7" fmla="*/ 253 h 508"/>
              <a:gd name="T8" fmla="*/ 126 w 580"/>
              <a:gd name="T9" fmla="*/ 434 h 508"/>
              <a:gd name="T10" fmla="*/ 127 w 580"/>
              <a:gd name="T11" fmla="*/ 443 h 508"/>
              <a:gd name="T12" fmla="*/ 124 w 580"/>
              <a:gd name="T13" fmla="*/ 462 h 508"/>
              <a:gd name="T14" fmla="*/ 230 w 580"/>
              <a:gd name="T15" fmla="*/ 508 h 508"/>
              <a:gd name="T16" fmla="*/ 435 w 580"/>
              <a:gd name="T17" fmla="*/ 508 h 508"/>
              <a:gd name="T18" fmla="*/ 580 w 580"/>
              <a:gd name="T19" fmla="*/ 363 h 508"/>
              <a:gd name="T20" fmla="*/ 580 w 580"/>
              <a:gd name="T21" fmla="*/ 363 h 508"/>
              <a:gd name="T22" fmla="*/ 580 w 580"/>
              <a:gd name="T23" fmla="*/ 363 h 508"/>
              <a:gd name="T24" fmla="*/ 580 w 580"/>
              <a:gd name="T25" fmla="*/ 145 h 508"/>
              <a:gd name="T26" fmla="*/ 435 w 580"/>
              <a:gd name="T27" fmla="*/ 0 h 508"/>
              <a:gd name="T28" fmla="*/ 435 w 580"/>
              <a:gd name="T29" fmla="*/ 0 h 508"/>
              <a:gd name="T30" fmla="*/ 230 w 580"/>
              <a:gd name="T31" fmla="*/ 0 h 508"/>
              <a:gd name="T32" fmla="*/ 124 w 580"/>
              <a:gd name="T33" fmla="*/ 46 h 508"/>
              <a:gd name="T34" fmla="*/ 0 w 580"/>
              <a:gd name="T35" fmla="*/ 253 h 508"/>
              <a:gd name="T36" fmla="*/ 0 w 580"/>
              <a:gd name="T37" fmla="*/ 253 h 508"/>
              <a:gd name="T38" fmla="*/ 0 w 580"/>
              <a:gd name="T39" fmla="*/ 253 h 508"/>
              <a:gd name="T40" fmla="*/ 30 w 580"/>
              <a:gd name="T41" fmla="*/ 63 h 508"/>
              <a:gd name="T42" fmla="*/ 79 w 580"/>
              <a:gd name="T43" fmla="*/ 14 h 508"/>
              <a:gd name="T44" fmla="*/ 79 w 580"/>
              <a:gd name="T45" fmla="*/ 14 h 508"/>
              <a:gd name="T46" fmla="*/ 128 w 580"/>
              <a:gd name="T47" fmla="*/ 63 h 508"/>
              <a:gd name="T48" fmla="*/ 127 w 580"/>
              <a:gd name="T49" fmla="*/ 73 h 508"/>
              <a:gd name="T50" fmla="*/ 110 w 580"/>
              <a:gd name="T51" fmla="*/ 253 h 508"/>
              <a:gd name="T52" fmla="*/ 127 w 580"/>
              <a:gd name="T53" fmla="*/ 434 h 508"/>
              <a:gd name="T54" fmla="*/ 128 w 580"/>
              <a:gd name="T55" fmla="*/ 443 h 508"/>
              <a:gd name="T56" fmla="*/ 79 w 580"/>
              <a:gd name="T57" fmla="*/ 492 h 508"/>
              <a:gd name="T58" fmla="*/ 79 w 580"/>
              <a:gd name="T59" fmla="*/ 492 h 508"/>
              <a:gd name="T60" fmla="*/ 30 w 580"/>
              <a:gd name="T61" fmla="*/ 443 h 508"/>
              <a:gd name="T62" fmla="*/ 0 w 580"/>
              <a:gd name="T63" fmla="*/ 254 h 508"/>
              <a:gd name="T64" fmla="*/ 0 w 580"/>
              <a:gd name="T65" fmla="*/ 254 h 508"/>
              <a:gd name="T66" fmla="*/ 0 w 580"/>
              <a:gd name="T67" fmla="*/ 253 h 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80" h="508">
                <a:moveTo>
                  <a:pt x="124" y="46"/>
                </a:moveTo>
                <a:cubicBezTo>
                  <a:pt x="126" y="51"/>
                  <a:pt x="127" y="57"/>
                  <a:pt x="127" y="63"/>
                </a:cubicBezTo>
                <a:cubicBezTo>
                  <a:pt x="127" y="66"/>
                  <a:pt x="127" y="69"/>
                  <a:pt x="126" y="73"/>
                </a:cubicBezTo>
                <a:lnTo>
                  <a:pt x="109" y="253"/>
                </a:lnTo>
                <a:lnTo>
                  <a:pt x="126" y="434"/>
                </a:lnTo>
                <a:cubicBezTo>
                  <a:pt x="127" y="437"/>
                  <a:pt x="127" y="440"/>
                  <a:pt x="127" y="443"/>
                </a:cubicBezTo>
                <a:cubicBezTo>
                  <a:pt x="127" y="450"/>
                  <a:pt x="126" y="456"/>
                  <a:pt x="124" y="462"/>
                </a:cubicBezTo>
                <a:cubicBezTo>
                  <a:pt x="151" y="491"/>
                  <a:pt x="190" y="508"/>
                  <a:pt x="230" y="508"/>
                </a:cubicBezTo>
                <a:lnTo>
                  <a:pt x="435" y="508"/>
                </a:lnTo>
                <a:cubicBezTo>
                  <a:pt x="515" y="508"/>
                  <a:pt x="580" y="443"/>
                  <a:pt x="580" y="363"/>
                </a:cubicBezTo>
                <a:cubicBezTo>
                  <a:pt x="580" y="363"/>
                  <a:pt x="580" y="363"/>
                  <a:pt x="580" y="363"/>
                </a:cubicBezTo>
                <a:lnTo>
                  <a:pt x="580" y="363"/>
                </a:lnTo>
                <a:lnTo>
                  <a:pt x="580" y="145"/>
                </a:lnTo>
                <a:cubicBezTo>
                  <a:pt x="580" y="65"/>
                  <a:pt x="515" y="0"/>
                  <a:pt x="435" y="0"/>
                </a:cubicBezTo>
                <a:lnTo>
                  <a:pt x="435" y="0"/>
                </a:lnTo>
                <a:lnTo>
                  <a:pt x="230" y="0"/>
                </a:lnTo>
                <a:cubicBezTo>
                  <a:pt x="190" y="0"/>
                  <a:pt x="152" y="17"/>
                  <a:pt x="124" y="46"/>
                </a:cubicBezTo>
                <a:close/>
                <a:moveTo>
                  <a:pt x="0" y="253"/>
                </a:moveTo>
                <a:lnTo>
                  <a:pt x="0" y="253"/>
                </a:lnTo>
                <a:lnTo>
                  <a:pt x="0" y="253"/>
                </a:lnTo>
                <a:lnTo>
                  <a:pt x="30" y="63"/>
                </a:lnTo>
                <a:cubicBezTo>
                  <a:pt x="30" y="36"/>
                  <a:pt x="52" y="14"/>
                  <a:pt x="79" y="14"/>
                </a:cubicBezTo>
                <a:cubicBezTo>
                  <a:pt x="79" y="14"/>
                  <a:pt x="79" y="14"/>
                  <a:pt x="79" y="14"/>
                </a:cubicBezTo>
                <a:cubicBezTo>
                  <a:pt x="106" y="14"/>
                  <a:pt x="128" y="36"/>
                  <a:pt x="128" y="63"/>
                </a:cubicBezTo>
                <a:cubicBezTo>
                  <a:pt x="128" y="66"/>
                  <a:pt x="128" y="69"/>
                  <a:pt x="127" y="73"/>
                </a:cubicBezTo>
                <a:lnTo>
                  <a:pt x="110" y="253"/>
                </a:lnTo>
                <a:lnTo>
                  <a:pt x="127" y="434"/>
                </a:lnTo>
                <a:cubicBezTo>
                  <a:pt x="128" y="437"/>
                  <a:pt x="128" y="440"/>
                  <a:pt x="128" y="443"/>
                </a:cubicBezTo>
                <a:cubicBezTo>
                  <a:pt x="128" y="470"/>
                  <a:pt x="106" y="492"/>
                  <a:pt x="79" y="492"/>
                </a:cubicBezTo>
                <a:cubicBezTo>
                  <a:pt x="79" y="492"/>
                  <a:pt x="79" y="492"/>
                  <a:pt x="79" y="492"/>
                </a:cubicBezTo>
                <a:cubicBezTo>
                  <a:pt x="52" y="492"/>
                  <a:pt x="30" y="470"/>
                  <a:pt x="30" y="443"/>
                </a:cubicBezTo>
                <a:lnTo>
                  <a:pt x="0" y="254"/>
                </a:lnTo>
                <a:lnTo>
                  <a:pt x="0" y="254"/>
                </a:lnTo>
                <a:lnTo>
                  <a:pt x="0" y="253"/>
                </a:lnTo>
                <a:close/>
              </a:path>
            </a:pathLst>
          </a:custGeom>
          <a:solidFill>
            <a:srgbClr val="FFFFFF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232" name="Freeform 1467"/>
          <p:cNvSpPr>
            <a:spLocks noChangeAspect="1" noEditPoints="1"/>
          </p:cNvSpPr>
          <p:nvPr/>
        </p:nvSpPr>
        <p:spPr bwMode="gray">
          <a:xfrm rot="10800000">
            <a:off x="5999607" y="6777364"/>
            <a:ext cx="253364" cy="212645"/>
          </a:xfrm>
          <a:custGeom>
            <a:avLst/>
            <a:gdLst>
              <a:gd name="T0" fmla="*/ 124 w 580"/>
              <a:gd name="T1" fmla="*/ 46 h 508"/>
              <a:gd name="T2" fmla="*/ 127 w 580"/>
              <a:gd name="T3" fmla="*/ 63 h 508"/>
              <a:gd name="T4" fmla="*/ 126 w 580"/>
              <a:gd name="T5" fmla="*/ 73 h 508"/>
              <a:gd name="T6" fmla="*/ 109 w 580"/>
              <a:gd name="T7" fmla="*/ 253 h 508"/>
              <a:gd name="T8" fmla="*/ 126 w 580"/>
              <a:gd name="T9" fmla="*/ 434 h 508"/>
              <a:gd name="T10" fmla="*/ 127 w 580"/>
              <a:gd name="T11" fmla="*/ 443 h 508"/>
              <a:gd name="T12" fmla="*/ 124 w 580"/>
              <a:gd name="T13" fmla="*/ 462 h 508"/>
              <a:gd name="T14" fmla="*/ 230 w 580"/>
              <a:gd name="T15" fmla="*/ 508 h 508"/>
              <a:gd name="T16" fmla="*/ 435 w 580"/>
              <a:gd name="T17" fmla="*/ 508 h 508"/>
              <a:gd name="T18" fmla="*/ 580 w 580"/>
              <a:gd name="T19" fmla="*/ 363 h 508"/>
              <a:gd name="T20" fmla="*/ 580 w 580"/>
              <a:gd name="T21" fmla="*/ 363 h 508"/>
              <a:gd name="T22" fmla="*/ 580 w 580"/>
              <a:gd name="T23" fmla="*/ 363 h 508"/>
              <a:gd name="T24" fmla="*/ 580 w 580"/>
              <a:gd name="T25" fmla="*/ 145 h 508"/>
              <a:gd name="T26" fmla="*/ 435 w 580"/>
              <a:gd name="T27" fmla="*/ 0 h 508"/>
              <a:gd name="T28" fmla="*/ 435 w 580"/>
              <a:gd name="T29" fmla="*/ 0 h 508"/>
              <a:gd name="T30" fmla="*/ 230 w 580"/>
              <a:gd name="T31" fmla="*/ 0 h 508"/>
              <a:gd name="T32" fmla="*/ 124 w 580"/>
              <a:gd name="T33" fmla="*/ 46 h 508"/>
              <a:gd name="T34" fmla="*/ 0 w 580"/>
              <a:gd name="T35" fmla="*/ 253 h 508"/>
              <a:gd name="T36" fmla="*/ 0 w 580"/>
              <a:gd name="T37" fmla="*/ 253 h 508"/>
              <a:gd name="T38" fmla="*/ 0 w 580"/>
              <a:gd name="T39" fmla="*/ 253 h 508"/>
              <a:gd name="T40" fmla="*/ 30 w 580"/>
              <a:gd name="T41" fmla="*/ 63 h 508"/>
              <a:gd name="T42" fmla="*/ 79 w 580"/>
              <a:gd name="T43" fmla="*/ 14 h 508"/>
              <a:gd name="T44" fmla="*/ 79 w 580"/>
              <a:gd name="T45" fmla="*/ 14 h 508"/>
              <a:gd name="T46" fmla="*/ 128 w 580"/>
              <a:gd name="T47" fmla="*/ 63 h 508"/>
              <a:gd name="T48" fmla="*/ 127 w 580"/>
              <a:gd name="T49" fmla="*/ 73 h 508"/>
              <a:gd name="T50" fmla="*/ 110 w 580"/>
              <a:gd name="T51" fmla="*/ 253 h 508"/>
              <a:gd name="T52" fmla="*/ 127 w 580"/>
              <a:gd name="T53" fmla="*/ 434 h 508"/>
              <a:gd name="T54" fmla="*/ 128 w 580"/>
              <a:gd name="T55" fmla="*/ 443 h 508"/>
              <a:gd name="T56" fmla="*/ 79 w 580"/>
              <a:gd name="T57" fmla="*/ 492 h 508"/>
              <a:gd name="T58" fmla="*/ 79 w 580"/>
              <a:gd name="T59" fmla="*/ 492 h 508"/>
              <a:gd name="T60" fmla="*/ 30 w 580"/>
              <a:gd name="T61" fmla="*/ 443 h 508"/>
              <a:gd name="T62" fmla="*/ 0 w 580"/>
              <a:gd name="T63" fmla="*/ 254 h 508"/>
              <a:gd name="T64" fmla="*/ 0 w 580"/>
              <a:gd name="T65" fmla="*/ 254 h 508"/>
              <a:gd name="T66" fmla="*/ 0 w 580"/>
              <a:gd name="T67" fmla="*/ 253 h 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80" h="508">
                <a:moveTo>
                  <a:pt x="124" y="46"/>
                </a:moveTo>
                <a:cubicBezTo>
                  <a:pt x="126" y="51"/>
                  <a:pt x="127" y="57"/>
                  <a:pt x="127" y="63"/>
                </a:cubicBezTo>
                <a:cubicBezTo>
                  <a:pt x="127" y="66"/>
                  <a:pt x="127" y="69"/>
                  <a:pt x="126" y="73"/>
                </a:cubicBezTo>
                <a:lnTo>
                  <a:pt x="109" y="253"/>
                </a:lnTo>
                <a:lnTo>
                  <a:pt x="126" y="434"/>
                </a:lnTo>
                <a:cubicBezTo>
                  <a:pt x="127" y="437"/>
                  <a:pt x="127" y="440"/>
                  <a:pt x="127" y="443"/>
                </a:cubicBezTo>
                <a:cubicBezTo>
                  <a:pt x="127" y="450"/>
                  <a:pt x="126" y="456"/>
                  <a:pt x="124" y="462"/>
                </a:cubicBezTo>
                <a:cubicBezTo>
                  <a:pt x="151" y="491"/>
                  <a:pt x="190" y="508"/>
                  <a:pt x="230" y="508"/>
                </a:cubicBezTo>
                <a:lnTo>
                  <a:pt x="435" y="508"/>
                </a:lnTo>
                <a:cubicBezTo>
                  <a:pt x="515" y="508"/>
                  <a:pt x="580" y="443"/>
                  <a:pt x="580" y="363"/>
                </a:cubicBezTo>
                <a:cubicBezTo>
                  <a:pt x="580" y="363"/>
                  <a:pt x="580" y="363"/>
                  <a:pt x="580" y="363"/>
                </a:cubicBezTo>
                <a:lnTo>
                  <a:pt x="580" y="363"/>
                </a:lnTo>
                <a:lnTo>
                  <a:pt x="580" y="145"/>
                </a:lnTo>
                <a:cubicBezTo>
                  <a:pt x="580" y="65"/>
                  <a:pt x="515" y="0"/>
                  <a:pt x="435" y="0"/>
                </a:cubicBezTo>
                <a:lnTo>
                  <a:pt x="435" y="0"/>
                </a:lnTo>
                <a:lnTo>
                  <a:pt x="230" y="0"/>
                </a:lnTo>
                <a:cubicBezTo>
                  <a:pt x="190" y="0"/>
                  <a:pt x="152" y="17"/>
                  <a:pt x="124" y="46"/>
                </a:cubicBezTo>
                <a:close/>
                <a:moveTo>
                  <a:pt x="0" y="253"/>
                </a:moveTo>
                <a:lnTo>
                  <a:pt x="0" y="253"/>
                </a:lnTo>
                <a:lnTo>
                  <a:pt x="0" y="253"/>
                </a:lnTo>
                <a:lnTo>
                  <a:pt x="30" y="63"/>
                </a:lnTo>
                <a:cubicBezTo>
                  <a:pt x="30" y="36"/>
                  <a:pt x="52" y="14"/>
                  <a:pt x="79" y="14"/>
                </a:cubicBezTo>
                <a:cubicBezTo>
                  <a:pt x="79" y="14"/>
                  <a:pt x="79" y="14"/>
                  <a:pt x="79" y="14"/>
                </a:cubicBezTo>
                <a:cubicBezTo>
                  <a:pt x="106" y="14"/>
                  <a:pt x="128" y="36"/>
                  <a:pt x="128" y="63"/>
                </a:cubicBezTo>
                <a:cubicBezTo>
                  <a:pt x="128" y="66"/>
                  <a:pt x="128" y="69"/>
                  <a:pt x="127" y="73"/>
                </a:cubicBezTo>
                <a:lnTo>
                  <a:pt x="110" y="253"/>
                </a:lnTo>
                <a:lnTo>
                  <a:pt x="127" y="434"/>
                </a:lnTo>
                <a:cubicBezTo>
                  <a:pt x="128" y="437"/>
                  <a:pt x="128" y="440"/>
                  <a:pt x="128" y="443"/>
                </a:cubicBezTo>
                <a:cubicBezTo>
                  <a:pt x="128" y="470"/>
                  <a:pt x="106" y="492"/>
                  <a:pt x="79" y="492"/>
                </a:cubicBezTo>
                <a:cubicBezTo>
                  <a:pt x="79" y="492"/>
                  <a:pt x="79" y="492"/>
                  <a:pt x="79" y="492"/>
                </a:cubicBezTo>
                <a:cubicBezTo>
                  <a:pt x="52" y="492"/>
                  <a:pt x="30" y="470"/>
                  <a:pt x="30" y="443"/>
                </a:cubicBezTo>
                <a:lnTo>
                  <a:pt x="0" y="254"/>
                </a:lnTo>
                <a:lnTo>
                  <a:pt x="0" y="254"/>
                </a:lnTo>
                <a:lnTo>
                  <a:pt x="0" y="253"/>
                </a:lnTo>
                <a:close/>
              </a:path>
            </a:pathLst>
          </a:custGeom>
          <a:solidFill>
            <a:srgbClr val="FFFFFF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233" name="Rectangle 1469"/>
          <p:cNvSpPr>
            <a:spLocks noChangeArrowheads="1"/>
          </p:cNvSpPr>
          <p:nvPr/>
        </p:nvSpPr>
        <p:spPr bwMode="gray">
          <a:xfrm rot="10800000">
            <a:off x="5887130" y="6046122"/>
            <a:ext cx="252413" cy="1080000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135" name="Freeform 1467"/>
          <p:cNvSpPr>
            <a:spLocks noChangeAspect="1" noEditPoints="1"/>
          </p:cNvSpPr>
          <p:nvPr/>
        </p:nvSpPr>
        <p:spPr bwMode="gray">
          <a:xfrm rot="5400000" flipH="1" flipV="1">
            <a:off x="4046053" y="8813743"/>
            <a:ext cx="253364" cy="212645"/>
          </a:xfrm>
          <a:custGeom>
            <a:avLst/>
            <a:gdLst>
              <a:gd name="T0" fmla="*/ 124 w 580"/>
              <a:gd name="T1" fmla="*/ 46 h 508"/>
              <a:gd name="T2" fmla="*/ 127 w 580"/>
              <a:gd name="T3" fmla="*/ 63 h 508"/>
              <a:gd name="T4" fmla="*/ 126 w 580"/>
              <a:gd name="T5" fmla="*/ 73 h 508"/>
              <a:gd name="T6" fmla="*/ 109 w 580"/>
              <a:gd name="T7" fmla="*/ 253 h 508"/>
              <a:gd name="T8" fmla="*/ 126 w 580"/>
              <a:gd name="T9" fmla="*/ 434 h 508"/>
              <a:gd name="T10" fmla="*/ 127 w 580"/>
              <a:gd name="T11" fmla="*/ 443 h 508"/>
              <a:gd name="T12" fmla="*/ 124 w 580"/>
              <a:gd name="T13" fmla="*/ 462 h 508"/>
              <a:gd name="T14" fmla="*/ 230 w 580"/>
              <a:gd name="T15" fmla="*/ 508 h 508"/>
              <a:gd name="T16" fmla="*/ 435 w 580"/>
              <a:gd name="T17" fmla="*/ 508 h 508"/>
              <a:gd name="T18" fmla="*/ 580 w 580"/>
              <a:gd name="T19" fmla="*/ 363 h 508"/>
              <a:gd name="T20" fmla="*/ 580 w 580"/>
              <a:gd name="T21" fmla="*/ 363 h 508"/>
              <a:gd name="T22" fmla="*/ 580 w 580"/>
              <a:gd name="T23" fmla="*/ 363 h 508"/>
              <a:gd name="T24" fmla="*/ 580 w 580"/>
              <a:gd name="T25" fmla="*/ 145 h 508"/>
              <a:gd name="T26" fmla="*/ 435 w 580"/>
              <a:gd name="T27" fmla="*/ 0 h 508"/>
              <a:gd name="T28" fmla="*/ 435 w 580"/>
              <a:gd name="T29" fmla="*/ 0 h 508"/>
              <a:gd name="T30" fmla="*/ 230 w 580"/>
              <a:gd name="T31" fmla="*/ 0 h 508"/>
              <a:gd name="T32" fmla="*/ 124 w 580"/>
              <a:gd name="T33" fmla="*/ 46 h 508"/>
              <a:gd name="T34" fmla="*/ 0 w 580"/>
              <a:gd name="T35" fmla="*/ 253 h 508"/>
              <a:gd name="T36" fmla="*/ 0 w 580"/>
              <a:gd name="T37" fmla="*/ 253 h 508"/>
              <a:gd name="T38" fmla="*/ 0 w 580"/>
              <a:gd name="T39" fmla="*/ 253 h 508"/>
              <a:gd name="T40" fmla="*/ 30 w 580"/>
              <a:gd name="T41" fmla="*/ 63 h 508"/>
              <a:gd name="T42" fmla="*/ 79 w 580"/>
              <a:gd name="T43" fmla="*/ 14 h 508"/>
              <a:gd name="T44" fmla="*/ 79 w 580"/>
              <a:gd name="T45" fmla="*/ 14 h 508"/>
              <a:gd name="T46" fmla="*/ 128 w 580"/>
              <a:gd name="T47" fmla="*/ 63 h 508"/>
              <a:gd name="T48" fmla="*/ 127 w 580"/>
              <a:gd name="T49" fmla="*/ 73 h 508"/>
              <a:gd name="T50" fmla="*/ 110 w 580"/>
              <a:gd name="T51" fmla="*/ 253 h 508"/>
              <a:gd name="T52" fmla="*/ 127 w 580"/>
              <a:gd name="T53" fmla="*/ 434 h 508"/>
              <a:gd name="T54" fmla="*/ 128 w 580"/>
              <a:gd name="T55" fmla="*/ 443 h 508"/>
              <a:gd name="T56" fmla="*/ 79 w 580"/>
              <a:gd name="T57" fmla="*/ 492 h 508"/>
              <a:gd name="T58" fmla="*/ 79 w 580"/>
              <a:gd name="T59" fmla="*/ 492 h 508"/>
              <a:gd name="T60" fmla="*/ 30 w 580"/>
              <a:gd name="T61" fmla="*/ 443 h 508"/>
              <a:gd name="T62" fmla="*/ 0 w 580"/>
              <a:gd name="T63" fmla="*/ 254 h 508"/>
              <a:gd name="T64" fmla="*/ 0 w 580"/>
              <a:gd name="T65" fmla="*/ 254 h 508"/>
              <a:gd name="T66" fmla="*/ 0 w 580"/>
              <a:gd name="T67" fmla="*/ 253 h 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80" h="508">
                <a:moveTo>
                  <a:pt x="124" y="46"/>
                </a:moveTo>
                <a:cubicBezTo>
                  <a:pt x="126" y="51"/>
                  <a:pt x="127" y="57"/>
                  <a:pt x="127" y="63"/>
                </a:cubicBezTo>
                <a:cubicBezTo>
                  <a:pt x="127" y="66"/>
                  <a:pt x="127" y="69"/>
                  <a:pt x="126" y="73"/>
                </a:cubicBezTo>
                <a:lnTo>
                  <a:pt x="109" y="253"/>
                </a:lnTo>
                <a:lnTo>
                  <a:pt x="126" y="434"/>
                </a:lnTo>
                <a:cubicBezTo>
                  <a:pt x="127" y="437"/>
                  <a:pt x="127" y="440"/>
                  <a:pt x="127" y="443"/>
                </a:cubicBezTo>
                <a:cubicBezTo>
                  <a:pt x="127" y="450"/>
                  <a:pt x="126" y="456"/>
                  <a:pt x="124" y="462"/>
                </a:cubicBezTo>
                <a:cubicBezTo>
                  <a:pt x="151" y="491"/>
                  <a:pt x="190" y="508"/>
                  <a:pt x="230" y="508"/>
                </a:cubicBezTo>
                <a:lnTo>
                  <a:pt x="435" y="508"/>
                </a:lnTo>
                <a:cubicBezTo>
                  <a:pt x="515" y="508"/>
                  <a:pt x="580" y="443"/>
                  <a:pt x="580" y="363"/>
                </a:cubicBezTo>
                <a:cubicBezTo>
                  <a:pt x="580" y="363"/>
                  <a:pt x="580" y="363"/>
                  <a:pt x="580" y="363"/>
                </a:cubicBezTo>
                <a:lnTo>
                  <a:pt x="580" y="363"/>
                </a:lnTo>
                <a:lnTo>
                  <a:pt x="580" y="145"/>
                </a:lnTo>
                <a:cubicBezTo>
                  <a:pt x="580" y="65"/>
                  <a:pt x="515" y="0"/>
                  <a:pt x="435" y="0"/>
                </a:cubicBezTo>
                <a:lnTo>
                  <a:pt x="435" y="0"/>
                </a:lnTo>
                <a:lnTo>
                  <a:pt x="230" y="0"/>
                </a:lnTo>
                <a:cubicBezTo>
                  <a:pt x="190" y="0"/>
                  <a:pt x="152" y="17"/>
                  <a:pt x="124" y="46"/>
                </a:cubicBezTo>
                <a:close/>
                <a:moveTo>
                  <a:pt x="0" y="253"/>
                </a:moveTo>
                <a:lnTo>
                  <a:pt x="0" y="253"/>
                </a:lnTo>
                <a:lnTo>
                  <a:pt x="0" y="253"/>
                </a:lnTo>
                <a:lnTo>
                  <a:pt x="30" y="63"/>
                </a:lnTo>
                <a:cubicBezTo>
                  <a:pt x="30" y="36"/>
                  <a:pt x="52" y="14"/>
                  <a:pt x="79" y="14"/>
                </a:cubicBezTo>
                <a:cubicBezTo>
                  <a:pt x="79" y="14"/>
                  <a:pt x="79" y="14"/>
                  <a:pt x="79" y="14"/>
                </a:cubicBezTo>
                <a:cubicBezTo>
                  <a:pt x="106" y="14"/>
                  <a:pt x="128" y="36"/>
                  <a:pt x="128" y="63"/>
                </a:cubicBezTo>
                <a:cubicBezTo>
                  <a:pt x="128" y="66"/>
                  <a:pt x="128" y="69"/>
                  <a:pt x="127" y="73"/>
                </a:cubicBezTo>
                <a:lnTo>
                  <a:pt x="110" y="253"/>
                </a:lnTo>
                <a:lnTo>
                  <a:pt x="127" y="434"/>
                </a:lnTo>
                <a:cubicBezTo>
                  <a:pt x="128" y="437"/>
                  <a:pt x="128" y="440"/>
                  <a:pt x="128" y="443"/>
                </a:cubicBezTo>
                <a:cubicBezTo>
                  <a:pt x="128" y="470"/>
                  <a:pt x="106" y="492"/>
                  <a:pt x="79" y="492"/>
                </a:cubicBezTo>
                <a:cubicBezTo>
                  <a:pt x="79" y="492"/>
                  <a:pt x="79" y="492"/>
                  <a:pt x="79" y="492"/>
                </a:cubicBezTo>
                <a:cubicBezTo>
                  <a:pt x="52" y="492"/>
                  <a:pt x="30" y="470"/>
                  <a:pt x="30" y="443"/>
                </a:cubicBezTo>
                <a:lnTo>
                  <a:pt x="0" y="254"/>
                </a:lnTo>
                <a:lnTo>
                  <a:pt x="0" y="254"/>
                </a:lnTo>
                <a:lnTo>
                  <a:pt x="0" y="253"/>
                </a:lnTo>
                <a:close/>
              </a:path>
            </a:pathLst>
          </a:custGeom>
          <a:solidFill>
            <a:srgbClr val="FFFFFF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136" name="Freeform 1467"/>
          <p:cNvSpPr>
            <a:spLocks noChangeAspect="1" noEditPoints="1"/>
          </p:cNvSpPr>
          <p:nvPr/>
        </p:nvSpPr>
        <p:spPr bwMode="gray">
          <a:xfrm rot="5400000" flipH="1" flipV="1">
            <a:off x="3577515" y="8785374"/>
            <a:ext cx="265312" cy="257436"/>
          </a:xfrm>
          <a:custGeom>
            <a:avLst/>
            <a:gdLst>
              <a:gd name="T0" fmla="*/ 124 w 580"/>
              <a:gd name="T1" fmla="*/ 46 h 508"/>
              <a:gd name="T2" fmla="*/ 127 w 580"/>
              <a:gd name="T3" fmla="*/ 63 h 508"/>
              <a:gd name="T4" fmla="*/ 126 w 580"/>
              <a:gd name="T5" fmla="*/ 73 h 508"/>
              <a:gd name="T6" fmla="*/ 109 w 580"/>
              <a:gd name="T7" fmla="*/ 253 h 508"/>
              <a:gd name="T8" fmla="*/ 126 w 580"/>
              <a:gd name="T9" fmla="*/ 434 h 508"/>
              <a:gd name="T10" fmla="*/ 127 w 580"/>
              <a:gd name="T11" fmla="*/ 443 h 508"/>
              <a:gd name="T12" fmla="*/ 124 w 580"/>
              <a:gd name="T13" fmla="*/ 462 h 508"/>
              <a:gd name="T14" fmla="*/ 230 w 580"/>
              <a:gd name="T15" fmla="*/ 508 h 508"/>
              <a:gd name="T16" fmla="*/ 435 w 580"/>
              <a:gd name="T17" fmla="*/ 508 h 508"/>
              <a:gd name="T18" fmla="*/ 580 w 580"/>
              <a:gd name="T19" fmla="*/ 363 h 508"/>
              <a:gd name="T20" fmla="*/ 580 w 580"/>
              <a:gd name="T21" fmla="*/ 363 h 508"/>
              <a:gd name="T22" fmla="*/ 580 w 580"/>
              <a:gd name="T23" fmla="*/ 363 h 508"/>
              <a:gd name="T24" fmla="*/ 580 w 580"/>
              <a:gd name="T25" fmla="*/ 145 h 508"/>
              <a:gd name="T26" fmla="*/ 435 w 580"/>
              <a:gd name="T27" fmla="*/ 0 h 508"/>
              <a:gd name="T28" fmla="*/ 435 w 580"/>
              <a:gd name="T29" fmla="*/ 0 h 508"/>
              <a:gd name="T30" fmla="*/ 230 w 580"/>
              <a:gd name="T31" fmla="*/ 0 h 508"/>
              <a:gd name="T32" fmla="*/ 124 w 580"/>
              <a:gd name="T33" fmla="*/ 46 h 508"/>
              <a:gd name="T34" fmla="*/ 0 w 580"/>
              <a:gd name="T35" fmla="*/ 253 h 508"/>
              <a:gd name="T36" fmla="*/ 0 w 580"/>
              <a:gd name="T37" fmla="*/ 253 h 508"/>
              <a:gd name="T38" fmla="*/ 0 w 580"/>
              <a:gd name="T39" fmla="*/ 253 h 508"/>
              <a:gd name="T40" fmla="*/ 30 w 580"/>
              <a:gd name="T41" fmla="*/ 63 h 508"/>
              <a:gd name="T42" fmla="*/ 79 w 580"/>
              <a:gd name="T43" fmla="*/ 14 h 508"/>
              <a:gd name="T44" fmla="*/ 79 w 580"/>
              <a:gd name="T45" fmla="*/ 14 h 508"/>
              <a:gd name="T46" fmla="*/ 128 w 580"/>
              <a:gd name="T47" fmla="*/ 63 h 508"/>
              <a:gd name="T48" fmla="*/ 127 w 580"/>
              <a:gd name="T49" fmla="*/ 73 h 508"/>
              <a:gd name="T50" fmla="*/ 110 w 580"/>
              <a:gd name="T51" fmla="*/ 253 h 508"/>
              <a:gd name="T52" fmla="*/ 127 w 580"/>
              <a:gd name="T53" fmla="*/ 434 h 508"/>
              <a:gd name="T54" fmla="*/ 128 w 580"/>
              <a:gd name="T55" fmla="*/ 443 h 508"/>
              <a:gd name="T56" fmla="*/ 79 w 580"/>
              <a:gd name="T57" fmla="*/ 492 h 508"/>
              <a:gd name="T58" fmla="*/ 79 w 580"/>
              <a:gd name="T59" fmla="*/ 492 h 508"/>
              <a:gd name="T60" fmla="*/ 30 w 580"/>
              <a:gd name="T61" fmla="*/ 443 h 508"/>
              <a:gd name="T62" fmla="*/ 0 w 580"/>
              <a:gd name="T63" fmla="*/ 254 h 508"/>
              <a:gd name="T64" fmla="*/ 0 w 580"/>
              <a:gd name="T65" fmla="*/ 254 h 508"/>
              <a:gd name="T66" fmla="*/ 0 w 580"/>
              <a:gd name="T67" fmla="*/ 253 h 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80" h="508">
                <a:moveTo>
                  <a:pt x="124" y="46"/>
                </a:moveTo>
                <a:cubicBezTo>
                  <a:pt x="126" y="51"/>
                  <a:pt x="127" y="57"/>
                  <a:pt x="127" y="63"/>
                </a:cubicBezTo>
                <a:cubicBezTo>
                  <a:pt x="127" y="66"/>
                  <a:pt x="127" y="69"/>
                  <a:pt x="126" y="73"/>
                </a:cubicBezTo>
                <a:lnTo>
                  <a:pt x="109" y="253"/>
                </a:lnTo>
                <a:lnTo>
                  <a:pt x="126" y="434"/>
                </a:lnTo>
                <a:cubicBezTo>
                  <a:pt x="127" y="437"/>
                  <a:pt x="127" y="440"/>
                  <a:pt x="127" y="443"/>
                </a:cubicBezTo>
                <a:cubicBezTo>
                  <a:pt x="127" y="450"/>
                  <a:pt x="126" y="456"/>
                  <a:pt x="124" y="462"/>
                </a:cubicBezTo>
                <a:cubicBezTo>
                  <a:pt x="151" y="491"/>
                  <a:pt x="190" y="508"/>
                  <a:pt x="230" y="508"/>
                </a:cubicBezTo>
                <a:lnTo>
                  <a:pt x="435" y="508"/>
                </a:lnTo>
                <a:cubicBezTo>
                  <a:pt x="515" y="508"/>
                  <a:pt x="580" y="443"/>
                  <a:pt x="580" y="363"/>
                </a:cubicBezTo>
                <a:cubicBezTo>
                  <a:pt x="580" y="363"/>
                  <a:pt x="580" y="363"/>
                  <a:pt x="580" y="363"/>
                </a:cubicBezTo>
                <a:lnTo>
                  <a:pt x="580" y="363"/>
                </a:lnTo>
                <a:lnTo>
                  <a:pt x="580" y="145"/>
                </a:lnTo>
                <a:cubicBezTo>
                  <a:pt x="580" y="65"/>
                  <a:pt x="515" y="0"/>
                  <a:pt x="435" y="0"/>
                </a:cubicBezTo>
                <a:lnTo>
                  <a:pt x="435" y="0"/>
                </a:lnTo>
                <a:lnTo>
                  <a:pt x="230" y="0"/>
                </a:lnTo>
                <a:cubicBezTo>
                  <a:pt x="190" y="0"/>
                  <a:pt x="152" y="17"/>
                  <a:pt x="124" y="46"/>
                </a:cubicBezTo>
                <a:close/>
                <a:moveTo>
                  <a:pt x="0" y="253"/>
                </a:moveTo>
                <a:lnTo>
                  <a:pt x="0" y="253"/>
                </a:lnTo>
                <a:lnTo>
                  <a:pt x="0" y="253"/>
                </a:lnTo>
                <a:lnTo>
                  <a:pt x="30" y="63"/>
                </a:lnTo>
                <a:cubicBezTo>
                  <a:pt x="30" y="36"/>
                  <a:pt x="52" y="14"/>
                  <a:pt x="79" y="14"/>
                </a:cubicBezTo>
                <a:cubicBezTo>
                  <a:pt x="79" y="14"/>
                  <a:pt x="79" y="14"/>
                  <a:pt x="79" y="14"/>
                </a:cubicBezTo>
                <a:cubicBezTo>
                  <a:pt x="106" y="14"/>
                  <a:pt x="128" y="36"/>
                  <a:pt x="128" y="63"/>
                </a:cubicBezTo>
                <a:cubicBezTo>
                  <a:pt x="128" y="66"/>
                  <a:pt x="128" y="69"/>
                  <a:pt x="127" y="73"/>
                </a:cubicBezTo>
                <a:lnTo>
                  <a:pt x="110" y="253"/>
                </a:lnTo>
                <a:lnTo>
                  <a:pt x="127" y="434"/>
                </a:lnTo>
                <a:cubicBezTo>
                  <a:pt x="128" y="437"/>
                  <a:pt x="128" y="440"/>
                  <a:pt x="128" y="443"/>
                </a:cubicBezTo>
                <a:cubicBezTo>
                  <a:pt x="128" y="470"/>
                  <a:pt x="106" y="492"/>
                  <a:pt x="79" y="492"/>
                </a:cubicBezTo>
                <a:cubicBezTo>
                  <a:pt x="79" y="492"/>
                  <a:pt x="79" y="492"/>
                  <a:pt x="79" y="492"/>
                </a:cubicBezTo>
                <a:cubicBezTo>
                  <a:pt x="52" y="492"/>
                  <a:pt x="30" y="470"/>
                  <a:pt x="30" y="443"/>
                </a:cubicBezTo>
                <a:lnTo>
                  <a:pt x="0" y="254"/>
                </a:lnTo>
                <a:lnTo>
                  <a:pt x="0" y="254"/>
                </a:lnTo>
                <a:lnTo>
                  <a:pt x="0" y="253"/>
                </a:lnTo>
                <a:close/>
              </a:path>
            </a:pathLst>
          </a:custGeom>
          <a:solidFill>
            <a:srgbClr val="FFFFFF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139" name="Rectangle 1462"/>
          <p:cNvSpPr>
            <a:spLocks noChangeArrowheads="1"/>
          </p:cNvSpPr>
          <p:nvPr/>
        </p:nvSpPr>
        <p:spPr bwMode="gray">
          <a:xfrm rot="5400000">
            <a:off x="3823384" y="8181109"/>
            <a:ext cx="252000" cy="1199288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140" name="Freeform 1467"/>
          <p:cNvSpPr>
            <a:spLocks noChangeAspect="1" noEditPoints="1"/>
          </p:cNvSpPr>
          <p:nvPr/>
        </p:nvSpPr>
        <p:spPr bwMode="gray">
          <a:xfrm rot="5400000" flipH="1" flipV="1">
            <a:off x="2418126" y="8801115"/>
            <a:ext cx="253364" cy="212645"/>
          </a:xfrm>
          <a:custGeom>
            <a:avLst/>
            <a:gdLst>
              <a:gd name="T0" fmla="*/ 124 w 580"/>
              <a:gd name="T1" fmla="*/ 46 h 508"/>
              <a:gd name="T2" fmla="*/ 127 w 580"/>
              <a:gd name="T3" fmla="*/ 63 h 508"/>
              <a:gd name="T4" fmla="*/ 126 w 580"/>
              <a:gd name="T5" fmla="*/ 73 h 508"/>
              <a:gd name="T6" fmla="*/ 109 w 580"/>
              <a:gd name="T7" fmla="*/ 253 h 508"/>
              <a:gd name="T8" fmla="*/ 126 w 580"/>
              <a:gd name="T9" fmla="*/ 434 h 508"/>
              <a:gd name="T10" fmla="*/ 127 w 580"/>
              <a:gd name="T11" fmla="*/ 443 h 508"/>
              <a:gd name="T12" fmla="*/ 124 w 580"/>
              <a:gd name="T13" fmla="*/ 462 h 508"/>
              <a:gd name="T14" fmla="*/ 230 w 580"/>
              <a:gd name="T15" fmla="*/ 508 h 508"/>
              <a:gd name="T16" fmla="*/ 435 w 580"/>
              <a:gd name="T17" fmla="*/ 508 h 508"/>
              <a:gd name="T18" fmla="*/ 580 w 580"/>
              <a:gd name="T19" fmla="*/ 363 h 508"/>
              <a:gd name="T20" fmla="*/ 580 w 580"/>
              <a:gd name="T21" fmla="*/ 363 h 508"/>
              <a:gd name="T22" fmla="*/ 580 w 580"/>
              <a:gd name="T23" fmla="*/ 363 h 508"/>
              <a:gd name="T24" fmla="*/ 580 w 580"/>
              <a:gd name="T25" fmla="*/ 145 h 508"/>
              <a:gd name="T26" fmla="*/ 435 w 580"/>
              <a:gd name="T27" fmla="*/ 0 h 508"/>
              <a:gd name="T28" fmla="*/ 435 w 580"/>
              <a:gd name="T29" fmla="*/ 0 h 508"/>
              <a:gd name="T30" fmla="*/ 230 w 580"/>
              <a:gd name="T31" fmla="*/ 0 h 508"/>
              <a:gd name="T32" fmla="*/ 124 w 580"/>
              <a:gd name="T33" fmla="*/ 46 h 508"/>
              <a:gd name="T34" fmla="*/ 0 w 580"/>
              <a:gd name="T35" fmla="*/ 253 h 508"/>
              <a:gd name="T36" fmla="*/ 0 w 580"/>
              <a:gd name="T37" fmla="*/ 253 h 508"/>
              <a:gd name="T38" fmla="*/ 0 w 580"/>
              <a:gd name="T39" fmla="*/ 253 h 508"/>
              <a:gd name="T40" fmla="*/ 30 w 580"/>
              <a:gd name="T41" fmla="*/ 63 h 508"/>
              <a:gd name="T42" fmla="*/ 79 w 580"/>
              <a:gd name="T43" fmla="*/ 14 h 508"/>
              <a:gd name="T44" fmla="*/ 79 w 580"/>
              <a:gd name="T45" fmla="*/ 14 h 508"/>
              <a:gd name="T46" fmla="*/ 128 w 580"/>
              <a:gd name="T47" fmla="*/ 63 h 508"/>
              <a:gd name="T48" fmla="*/ 127 w 580"/>
              <a:gd name="T49" fmla="*/ 73 h 508"/>
              <a:gd name="T50" fmla="*/ 110 w 580"/>
              <a:gd name="T51" fmla="*/ 253 h 508"/>
              <a:gd name="T52" fmla="*/ 127 w 580"/>
              <a:gd name="T53" fmla="*/ 434 h 508"/>
              <a:gd name="T54" fmla="*/ 128 w 580"/>
              <a:gd name="T55" fmla="*/ 443 h 508"/>
              <a:gd name="T56" fmla="*/ 79 w 580"/>
              <a:gd name="T57" fmla="*/ 492 h 508"/>
              <a:gd name="T58" fmla="*/ 79 w 580"/>
              <a:gd name="T59" fmla="*/ 492 h 508"/>
              <a:gd name="T60" fmla="*/ 30 w 580"/>
              <a:gd name="T61" fmla="*/ 443 h 508"/>
              <a:gd name="T62" fmla="*/ 0 w 580"/>
              <a:gd name="T63" fmla="*/ 254 h 508"/>
              <a:gd name="T64" fmla="*/ 0 w 580"/>
              <a:gd name="T65" fmla="*/ 254 h 508"/>
              <a:gd name="T66" fmla="*/ 0 w 580"/>
              <a:gd name="T67" fmla="*/ 253 h 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80" h="508">
                <a:moveTo>
                  <a:pt x="124" y="46"/>
                </a:moveTo>
                <a:cubicBezTo>
                  <a:pt x="126" y="51"/>
                  <a:pt x="127" y="57"/>
                  <a:pt x="127" y="63"/>
                </a:cubicBezTo>
                <a:cubicBezTo>
                  <a:pt x="127" y="66"/>
                  <a:pt x="127" y="69"/>
                  <a:pt x="126" y="73"/>
                </a:cubicBezTo>
                <a:lnTo>
                  <a:pt x="109" y="253"/>
                </a:lnTo>
                <a:lnTo>
                  <a:pt x="126" y="434"/>
                </a:lnTo>
                <a:cubicBezTo>
                  <a:pt x="127" y="437"/>
                  <a:pt x="127" y="440"/>
                  <a:pt x="127" y="443"/>
                </a:cubicBezTo>
                <a:cubicBezTo>
                  <a:pt x="127" y="450"/>
                  <a:pt x="126" y="456"/>
                  <a:pt x="124" y="462"/>
                </a:cubicBezTo>
                <a:cubicBezTo>
                  <a:pt x="151" y="491"/>
                  <a:pt x="190" y="508"/>
                  <a:pt x="230" y="508"/>
                </a:cubicBezTo>
                <a:lnTo>
                  <a:pt x="435" y="508"/>
                </a:lnTo>
                <a:cubicBezTo>
                  <a:pt x="515" y="508"/>
                  <a:pt x="580" y="443"/>
                  <a:pt x="580" y="363"/>
                </a:cubicBezTo>
                <a:cubicBezTo>
                  <a:pt x="580" y="363"/>
                  <a:pt x="580" y="363"/>
                  <a:pt x="580" y="363"/>
                </a:cubicBezTo>
                <a:lnTo>
                  <a:pt x="580" y="363"/>
                </a:lnTo>
                <a:lnTo>
                  <a:pt x="580" y="145"/>
                </a:lnTo>
                <a:cubicBezTo>
                  <a:pt x="580" y="65"/>
                  <a:pt x="515" y="0"/>
                  <a:pt x="435" y="0"/>
                </a:cubicBezTo>
                <a:lnTo>
                  <a:pt x="435" y="0"/>
                </a:lnTo>
                <a:lnTo>
                  <a:pt x="230" y="0"/>
                </a:lnTo>
                <a:cubicBezTo>
                  <a:pt x="190" y="0"/>
                  <a:pt x="152" y="17"/>
                  <a:pt x="124" y="46"/>
                </a:cubicBezTo>
                <a:close/>
                <a:moveTo>
                  <a:pt x="0" y="253"/>
                </a:moveTo>
                <a:lnTo>
                  <a:pt x="0" y="253"/>
                </a:lnTo>
                <a:lnTo>
                  <a:pt x="0" y="253"/>
                </a:lnTo>
                <a:lnTo>
                  <a:pt x="30" y="63"/>
                </a:lnTo>
                <a:cubicBezTo>
                  <a:pt x="30" y="36"/>
                  <a:pt x="52" y="14"/>
                  <a:pt x="79" y="14"/>
                </a:cubicBezTo>
                <a:cubicBezTo>
                  <a:pt x="79" y="14"/>
                  <a:pt x="79" y="14"/>
                  <a:pt x="79" y="14"/>
                </a:cubicBezTo>
                <a:cubicBezTo>
                  <a:pt x="106" y="14"/>
                  <a:pt x="128" y="36"/>
                  <a:pt x="128" y="63"/>
                </a:cubicBezTo>
                <a:cubicBezTo>
                  <a:pt x="128" y="66"/>
                  <a:pt x="128" y="69"/>
                  <a:pt x="127" y="73"/>
                </a:cubicBezTo>
                <a:lnTo>
                  <a:pt x="110" y="253"/>
                </a:lnTo>
                <a:lnTo>
                  <a:pt x="127" y="434"/>
                </a:lnTo>
                <a:cubicBezTo>
                  <a:pt x="128" y="437"/>
                  <a:pt x="128" y="440"/>
                  <a:pt x="128" y="443"/>
                </a:cubicBezTo>
                <a:cubicBezTo>
                  <a:pt x="128" y="470"/>
                  <a:pt x="106" y="492"/>
                  <a:pt x="79" y="492"/>
                </a:cubicBezTo>
                <a:cubicBezTo>
                  <a:pt x="79" y="492"/>
                  <a:pt x="79" y="492"/>
                  <a:pt x="79" y="492"/>
                </a:cubicBezTo>
                <a:cubicBezTo>
                  <a:pt x="52" y="492"/>
                  <a:pt x="30" y="470"/>
                  <a:pt x="30" y="443"/>
                </a:cubicBezTo>
                <a:lnTo>
                  <a:pt x="0" y="254"/>
                </a:lnTo>
                <a:lnTo>
                  <a:pt x="0" y="254"/>
                </a:lnTo>
                <a:lnTo>
                  <a:pt x="0" y="253"/>
                </a:lnTo>
                <a:close/>
              </a:path>
            </a:pathLst>
          </a:custGeom>
          <a:solidFill>
            <a:srgbClr val="FFFFFF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141" name="Freeform 1467"/>
          <p:cNvSpPr>
            <a:spLocks noChangeAspect="1" noEditPoints="1"/>
          </p:cNvSpPr>
          <p:nvPr/>
        </p:nvSpPr>
        <p:spPr bwMode="gray">
          <a:xfrm rot="5400000" flipH="1" flipV="1">
            <a:off x="2875863" y="8784701"/>
            <a:ext cx="265996" cy="258100"/>
          </a:xfrm>
          <a:custGeom>
            <a:avLst/>
            <a:gdLst>
              <a:gd name="T0" fmla="*/ 124 w 580"/>
              <a:gd name="T1" fmla="*/ 46 h 508"/>
              <a:gd name="T2" fmla="*/ 127 w 580"/>
              <a:gd name="T3" fmla="*/ 63 h 508"/>
              <a:gd name="T4" fmla="*/ 126 w 580"/>
              <a:gd name="T5" fmla="*/ 73 h 508"/>
              <a:gd name="T6" fmla="*/ 109 w 580"/>
              <a:gd name="T7" fmla="*/ 253 h 508"/>
              <a:gd name="T8" fmla="*/ 126 w 580"/>
              <a:gd name="T9" fmla="*/ 434 h 508"/>
              <a:gd name="T10" fmla="*/ 127 w 580"/>
              <a:gd name="T11" fmla="*/ 443 h 508"/>
              <a:gd name="T12" fmla="*/ 124 w 580"/>
              <a:gd name="T13" fmla="*/ 462 h 508"/>
              <a:gd name="T14" fmla="*/ 230 w 580"/>
              <a:gd name="T15" fmla="*/ 508 h 508"/>
              <a:gd name="T16" fmla="*/ 435 w 580"/>
              <a:gd name="T17" fmla="*/ 508 h 508"/>
              <a:gd name="T18" fmla="*/ 580 w 580"/>
              <a:gd name="T19" fmla="*/ 363 h 508"/>
              <a:gd name="T20" fmla="*/ 580 w 580"/>
              <a:gd name="T21" fmla="*/ 363 h 508"/>
              <a:gd name="T22" fmla="*/ 580 w 580"/>
              <a:gd name="T23" fmla="*/ 363 h 508"/>
              <a:gd name="T24" fmla="*/ 580 w 580"/>
              <a:gd name="T25" fmla="*/ 145 h 508"/>
              <a:gd name="T26" fmla="*/ 435 w 580"/>
              <a:gd name="T27" fmla="*/ 0 h 508"/>
              <a:gd name="T28" fmla="*/ 435 w 580"/>
              <a:gd name="T29" fmla="*/ 0 h 508"/>
              <a:gd name="T30" fmla="*/ 230 w 580"/>
              <a:gd name="T31" fmla="*/ 0 h 508"/>
              <a:gd name="T32" fmla="*/ 124 w 580"/>
              <a:gd name="T33" fmla="*/ 46 h 508"/>
              <a:gd name="T34" fmla="*/ 0 w 580"/>
              <a:gd name="T35" fmla="*/ 253 h 508"/>
              <a:gd name="T36" fmla="*/ 0 w 580"/>
              <a:gd name="T37" fmla="*/ 253 h 508"/>
              <a:gd name="T38" fmla="*/ 0 w 580"/>
              <a:gd name="T39" fmla="*/ 253 h 508"/>
              <a:gd name="T40" fmla="*/ 30 w 580"/>
              <a:gd name="T41" fmla="*/ 63 h 508"/>
              <a:gd name="T42" fmla="*/ 79 w 580"/>
              <a:gd name="T43" fmla="*/ 14 h 508"/>
              <a:gd name="T44" fmla="*/ 79 w 580"/>
              <a:gd name="T45" fmla="*/ 14 h 508"/>
              <a:gd name="T46" fmla="*/ 128 w 580"/>
              <a:gd name="T47" fmla="*/ 63 h 508"/>
              <a:gd name="T48" fmla="*/ 127 w 580"/>
              <a:gd name="T49" fmla="*/ 73 h 508"/>
              <a:gd name="T50" fmla="*/ 110 w 580"/>
              <a:gd name="T51" fmla="*/ 253 h 508"/>
              <a:gd name="T52" fmla="*/ 127 w 580"/>
              <a:gd name="T53" fmla="*/ 434 h 508"/>
              <a:gd name="T54" fmla="*/ 128 w 580"/>
              <a:gd name="T55" fmla="*/ 443 h 508"/>
              <a:gd name="T56" fmla="*/ 79 w 580"/>
              <a:gd name="T57" fmla="*/ 492 h 508"/>
              <a:gd name="T58" fmla="*/ 79 w 580"/>
              <a:gd name="T59" fmla="*/ 492 h 508"/>
              <a:gd name="T60" fmla="*/ 30 w 580"/>
              <a:gd name="T61" fmla="*/ 443 h 508"/>
              <a:gd name="T62" fmla="*/ 0 w 580"/>
              <a:gd name="T63" fmla="*/ 254 h 508"/>
              <a:gd name="T64" fmla="*/ 0 w 580"/>
              <a:gd name="T65" fmla="*/ 254 h 508"/>
              <a:gd name="T66" fmla="*/ 0 w 580"/>
              <a:gd name="T67" fmla="*/ 253 h 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80" h="508">
                <a:moveTo>
                  <a:pt x="124" y="46"/>
                </a:moveTo>
                <a:cubicBezTo>
                  <a:pt x="126" y="51"/>
                  <a:pt x="127" y="57"/>
                  <a:pt x="127" y="63"/>
                </a:cubicBezTo>
                <a:cubicBezTo>
                  <a:pt x="127" y="66"/>
                  <a:pt x="127" y="69"/>
                  <a:pt x="126" y="73"/>
                </a:cubicBezTo>
                <a:lnTo>
                  <a:pt x="109" y="253"/>
                </a:lnTo>
                <a:lnTo>
                  <a:pt x="126" y="434"/>
                </a:lnTo>
                <a:cubicBezTo>
                  <a:pt x="127" y="437"/>
                  <a:pt x="127" y="440"/>
                  <a:pt x="127" y="443"/>
                </a:cubicBezTo>
                <a:cubicBezTo>
                  <a:pt x="127" y="450"/>
                  <a:pt x="126" y="456"/>
                  <a:pt x="124" y="462"/>
                </a:cubicBezTo>
                <a:cubicBezTo>
                  <a:pt x="151" y="491"/>
                  <a:pt x="190" y="508"/>
                  <a:pt x="230" y="508"/>
                </a:cubicBezTo>
                <a:lnTo>
                  <a:pt x="435" y="508"/>
                </a:lnTo>
                <a:cubicBezTo>
                  <a:pt x="515" y="508"/>
                  <a:pt x="580" y="443"/>
                  <a:pt x="580" y="363"/>
                </a:cubicBezTo>
                <a:cubicBezTo>
                  <a:pt x="580" y="363"/>
                  <a:pt x="580" y="363"/>
                  <a:pt x="580" y="363"/>
                </a:cubicBezTo>
                <a:lnTo>
                  <a:pt x="580" y="363"/>
                </a:lnTo>
                <a:lnTo>
                  <a:pt x="580" y="145"/>
                </a:lnTo>
                <a:cubicBezTo>
                  <a:pt x="580" y="65"/>
                  <a:pt x="515" y="0"/>
                  <a:pt x="435" y="0"/>
                </a:cubicBezTo>
                <a:lnTo>
                  <a:pt x="435" y="0"/>
                </a:lnTo>
                <a:lnTo>
                  <a:pt x="230" y="0"/>
                </a:lnTo>
                <a:cubicBezTo>
                  <a:pt x="190" y="0"/>
                  <a:pt x="152" y="17"/>
                  <a:pt x="124" y="46"/>
                </a:cubicBezTo>
                <a:close/>
                <a:moveTo>
                  <a:pt x="0" y="253"/>
                </a:moveTo>
                <a:lnTo>
                  <a:pt x="0" y="253"/>
                </a:lnTo>
                <a:lnTo>
                  <a:pt x="0" y="253"/>
                </a:lnTo>
                <a:lnTo>
                  <a:pt x="30" y="63"/>
                </a:lnTo>
                <a:cubicBezTo>
                  <a:pt x="30" y="36"/>
                  <a:pt x="52" y="14"/>
                  <a:pt x="79" y="14"/>
                </a:cubicBezTo>
                <a:cubicBezTo>
                  <a:pt x="79" y="14"/>
                  <a:pt x="79" y="14"/>
                  <a:pt x="79" y="14"/>
                </a:cubicBezTo>
                <a:cubicBezTo>
                  <a:pt x="106" y="14"/>
                  <a:pt x="128" y="36"/>
                  <a:pt x="128" y="63"/>
                </a:cubicBezTo>
                <a:cubicBezTo>
                  <a:pt x="128" y="66"/>
                  <a:pt x="128" y="69"/>
                  <a:pt x="127" y="73"/>
                </a:cubicBezTo>
                <a:lnTo>
                  <a:pt x="110" y="253"/>
                </a:lnTo>
                <a:lnTo>
                  <a:pt x="127" y="434"/>
                </a:lnTo>
                <a:cubicBezTo>
                  <a:pt x="128" y="437"/>
                  <a:pt x="128" y="440"/>
                  <a:pt x="128" y="443"/>
                </a:cubicBezTo>
                <a:cubicBezTo>
                  <a:pt x="128" y="470"/>
                  <a:pt x="106" y="492"/>
                  <a:pt x="79" y="492"/>
                </a:cubicBezTo>
                <a:cubicBezTo>
                  <a:pt x="79" y="492"/>
                  <a:pt x="79" y="492"/>
                  <a:pt x="79" y="492"/>
                </a:cubicBezTo>
                <a:cubicBezTo>
                  <a:pt x="52" y="492"/>
                  <a:pt x="30" y="470"/>
                  <a:pt x="30" y="443"/>
                </a:cubicBezTo>
                <a:lnTo>
                  <a:pt x="0" y="254"/>
                </a:lnTo>
                <a:lnTo>
                  <a:pt x="0" y="254"/>
                </a:lnTo>
                <a:lnTo>
                  <a:pt x="0" y="253"/>
                </a:lnTo>
                <a:close/>
              </a:path>
            </a:pathLst>
          </a:custGeom>
          <a:solidFill>
            <a:srgbClr val="FFFFFF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144" name="Rectangle 1462"/>
          <p:cNvSpPr>
            <a:spLocks noChangeArrowheads="1"/>
          </p:cNvSpPr>
          <p:nvPr/>
        </p:nvSpPr>
        <p:spPr bwMode="gray">
          <a:xfrm rot="5400000">
            <a:off x="2625691" y="8181794"/>
            <a:ext cx="252000" cy="1199288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 sz="1000"/>
          </a:p>
        </p:txBody>
      </p:sp>
      <p:sp>
        <p:nvSpPr>
          <p:cNvPr id="121" name="テキスト ボックス 120"/>
          <p:cNvSpPr txBox="1"/>
          <p:nvPr/>
        </p:nvSpPr>
        <p:spPr bwMode="gray">
          <a:xfrm>
            <a:off x="1571379" y="5614653"/>
            <a:ext cx="845769" cy="253916"/>
          </a:xfrm>
          <a:prstGeom prst="rect">
            <a:avLst/>
          </a:prstGeom>
          <a:noFill/>
        </p:spPr>
        <p:txBody>
          <a:bodyPr wrap="square" rIns="90000" rtlCol="0">
            <a:spAutoFit/>
          </a:bodyPr>
          <a:lstStyle/>
          <a:p>
            <a:pPr algn="r"/>
            <a:r>
              <a:rPr lang="ja-JP" altLang="en-US" sz="1000" dirty="0" smtClean="0">
                <a:latin typeface="ＭＳ Ｐゴシック" pitchFamily="50" charset="-128"/>
                <a:ea typeface="ＭＳ Ｐゴシック" pitchFamily="50" charset="-128"/>
              </a:rPr>
              <a:t>横浜市</a:t>
            </a:r>
            <a:endParaRPr lang="en-US" altLang="ja-JP" sz="1000" dirty="0" smtClean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24" name="テキスト ボックス 123"/>
          <p:cNvSpPr txBox="1"/>
          <p:nvPr/>
        </p:nvSpPr>
        <p:spPr bwMode="gray">
          <a:xfrm>
            <a:off x="2939798" y="8400837"/>
            <a:ext cx="845769" cy="253916"/>
          </a:xfrm>
          <a:prstGeom prst="rect">
            <a:avLst/>
          </a:prstGeom>
          <a:noFill/>
        </p:spPr>
        <p:txBody>
          <a:bodyPr wrap="square" rIns="90000" rtlCol="0">
            <a:spAutoFit/>
          </a:bodyPr>
          <a:lstStyle/>
          <a:p>
            <a:r>
              <a:rPr lang="ja-JP" altLang="en-US" sz="1000" dirty="0" smtClean="0">
                <a:latin typeface="ＭＳ Ｐゴシック" pitchFamily="50" charset="-128"/>
                <a:ea typeface="ＭＳ Ｐゴシック" pitchFamily="50" charset="-128"/>
              </a:rPr>
              <a:t>事務局</a:t>
            </a:r>
            <a:endParaRPr lang="en-US" altLang="ja-JP" sz="1000" dirty="0" smtClean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57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57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2425</TotalTime>
  <Words>89</Words>
  <Application>Microsoft Office PowerPoint</Application>
  <PresentationFormat>A4 210 x 297 mm</PresentationFormat>
  <Paragraphs>37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標準デザイン</vt:lpstr>
      <vt:lpstr>PowerPoint プレゼンテーション</vt:lpstr>
    </vt:vector>
  </TitlesOfParts>
  <Company>NRI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NRI</dc:creator>
  <cp:lastModifiedBy>helpuser</cp:lastModifiedBy>
  <cp:revision>317</cp:revision>
  <cp:lastPrinted>2015-06-04T04:07:59Z</cp:lastPrinted>
  <dcterms:created xsi:type="dcterms:W3CDTF">2002-11-05T04:37:25Z</dcterms:created>
  <dcterms:modified xsi:type="dcterms:W3CDTF">2015-06-04T04:13:04Z</dcterms:modified>
</cp:coreProperties>
</file>