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3" r:id="rId1"/>
  </p:sldMasterIdLst>
  <p:notesMasterIdLst>
    <p:notesMasterId r:id="rId8"/>
  </p:notesMasterIdLst>
  <p:handoutMasterIdLst>
    <p:handoutMasterId r:id="rId9"/>
  </p:handoutMasterIdLst>
  <p:sldIdLst>
    <p:sldId id="269" r:id="rId2"/>
    <p:sldId id="270" r:id="rId3"/>
    <p:sldId id="271" r:id="rId4"/>
    <p:sldId id="272" r:id="rId5"/>
    <p:sldId id="273" r:id="rId6"/>
    <p:sldId id="274" r:id="rId7"/>
  </p:sldIdLst>
  <p:sldSz cx="9906000" cy="6858000" type="A4"/>
  <p:notesSz cx="6807200" cy="9939338"/>
  <p:defaultTextStyle>
    <a:defPPr>
      <a:defRPr lang="ko-KR"/>
    </a:defPPr>
    <a:lvl1pPr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1pPr>
    <a:lvl2pPr marL="33627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2pPr>
    <a:lvl3pPr marL="672541"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3pPr>
    <a:lvl4pPr marL="100881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4pPr>
    <a:lvl5pPr marL="1345082" algn="ctr" rtl="0" fontAlgn="base" latinLnBrk="1">
      <a:spcBef>
        <a:spcPct val="0"/>
      </a:spcBef>
      <a:spcAft>
        <a:spcPct val="0"/>
      </a:spcAft>
      <a:defRPr sz="1800" kern="1200">
        <a:solidFill>
          <a:schemeClr val="tx1"/>
        </a:solidFill>
        <a:latin typeface="ＤＦＧ華康ゴシック体W5" pitchFamily="50" charset="-128"/>
        <a:ea typeface="ＤＦＧ華康ゴシック体W5" pitchFamily="50" charset="-128"/>
        <a:cs typeface="+mn-cs"/>
      </a:defRPr>
    </a:lvl5pPr>
    <a:lvl6pPr marL="1681353"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6pPr>
    <a:lvl7pPr marL="201762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7pPr>
    <a:lvl8pPr marL="2353894"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8pPr>
    <a:lvl9pPr marL="2690165" algn="l" defTabSz="672541" rtl="0" eaLnBrk="1" latinLnBrk="0" hangingPunct="1">
      <a:defRPr sz="1800" kern="1200">
        <a:solidFill>
          <a:schemeClr val="tx1"/>
        </a:solidFill>
        <a:latin typeface="ＤＦＧ華康ゴシック体W5" pitchFamily="50" charset="-128"/>
        <a:ea typeface="ＤＦＧ華康ゴシック体W5" pitchFamily="50" charset="-128"/>
        <a:cs typeface="+mn-cs"/>
      </a:defRPr>
    </a:lvl9pPr>
  </p:defaultTextStyle>
  <p:extLst>
    <p:ext uri="{EFAFB233-063F-42B5-8137-9DF3F51BA10A}">
      <p15:sldGuideLst xmlns:p15="http://schemas.microsoft.com/office/powerpoint/2012/main">
        <p15:guide id="1" orient="horz" pos="4180">
          <p15:clr>
            <a:srgbClr val="A4A3A4"/>
          </p15:clr>
        </p15:guide>
        <p15:guide id="2" pos="5984">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FFFF"/>
    <a:srgbClr val="336699"/>
    <a:srgbClr val="E2D9B6"/>
    <a:srgbClr val="EAEAEA"/>
    <a:srgbClr val="003366"/>
    <a:srgbClr val="FF9933"/>
    <a:srgbClr val="DDDDDD"/>
    <a:srgbClr val="66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7292A2E-F333-43FB-9621-5CBBE7FDCDCB}" styleName="淡色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淡色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淡色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中間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淡色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9566" autoAdjust="0"/>
  </p:normalViewPr>
  <p:slideViewPr>
    <p:cSldViewPr>
      <p:cViewPr varScale="1">
        <p:scale>
          <a:sx n="82" d="100"/>
          <a:sy n="82" d="100"/>
        </p:scale>
        <p:origin x="605" y="67"/>
      </p:cViewPr>
      <p:guideLst>
        <p:guide orient="horz" pos="4180"/>
        <p:guide pos="5984"/>
      </p:guideLst>
    </p:cSldViewPr>
  </p:slideViewPr>
  <p:outlineViewPr>
    <p:cViewPr>
      <p:scale>
        <a:sx n="33" d="100"/>
        <a:sy n="33" d="100"/>
      </p:scale>
      <p:origin x="0" y="43987"/>
    </p:cViewPr>
  </p:outlineViewPr>
  <p:notesTextViewPr>
    <p:cViewPr>
      <p:scale>
        <a:sx n="100" d="100"/>
        <a:sy n="100" d="100"/>
      </p:scale>
      <p:origin x="0" y="0"/>
    </p:cViewPr>
  </p:notesTextViewPr>
  <p:sorterViewPr>
    <p:cViewPr>
      <p:scale>
        <a:sx n="200" d="100"/>
        <a:sy n="200" d="100"/>
      </p:scale>
      <p:origin x="0" y="61400"/>
    </p:cViewPr>
  </p:sorterViewPr>
  <p:notesViewPr>
    <p:cSldViewPr>
      <p:cViewPr varScale="1">
        <p:scale>
          <a:sx n="91" d="100"/>
          <a:sy n="91" d="100"/>
        </p:scale>
        <p:origin x="-2772" y="-102"/>
      </p:cViewPr>
      <p:guideLst>
        <p:guide orient="horz" pos="3132"/>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1" name="Rectangle 5"/>
          <p:cNvSpPr>
            <a:spLocks noGrp="1" noChangeArrowheads="1"/>
          </p:cNvSpPr>
          <p:nvPr>
            <p:ph type="sldNum" sz="quarter" idx="3"/>
          </p:nvPr>
        </p:nvSpPr>
        <p:spPr bwMode="auto">
          <a:xfrm>
            <a:off x="3860260" y="9445464"/>
            <a:ext cx="2946945" cy="493880"/>
          </a:xfrm>
          <a:prstGeom prst="rect">
            <a:avLst/>
          </a:prstGeom>
          <a:noFill/>
          <a:ln w="9525">
            <a:noFill/>
            <a:miter lim="800000"/>
            <a:headEnd/>
            <a:tailEnd/>
          </a:ln>
          <a:effectLst/>
        </p:spPr>
        <p:txBody>
          <a:bodyPr vert="horz" wrap="square" lIns="95497" tIns="47751" rIns="95497" bIns="47751" numCol="1" anchor="b" anchorCtr="0" compatLnSpc="1">
            <a:prstTxWarp prst="textNoShape">
              <a:avLst/>
            </a:prstTxWarp>
          </a:bodyPr>
          <a:lstStyle>
            <a:lvl1pPr algn="r" defTabSz="955518">
              <a:defRPr kumimoji="1" sz="1100" smtClean="0">
                <a:latin typeface="ＭＳ Ｐゴシック" pitchFamily="50" charset="-128"/>
                <a:ea typeface="ＭＳ Ｐゴシック" pitchFamily="50" charset="-128"/>
              </a:defRPr>
            </a:lvl1pPr>
          </a:lstStyle>
          <a:p>
            <a:pPr>
              <a:defRPr/>
            </a:pPr>
            <a:fld id="{434E4037-DC3D-481B-8B35-431345498003}" type="slidenum">
              <a:rPr lang="en-US" altLang="ko-KR"/>
              <a:pPr>
                <a:defRPr/>
              </a:pPr>
              <a:t>‹#›</a:t>
            </a:fld>
            <a:endParaRPr lang="en-US" altLang="ko-KR"/>
          </a:p>
        </p:txBody>
      </p:sp>
    </p:spTree>
    <p:extLst>
      <p:ext uri="{BB962C8B-B14F-4D97-AF65-F5344CB8AC3E}">
        <p14:creationId xmlns:p14="http://schemas.microsoft.com/office/powerpoint/2010/main" val="27356961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bwMode="auto">
          <a:xfrm>
            <a:off x="1"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1" name="Rectangle 3"/>
          <p:cNvSpPr>
            <a:spLocks noGrp="1" noChangeArrowheads="1"/>
          </p:cNvSpPr>
          <p:nvPr>
            <p:ph type="dt" idx="1"/>
          </p:nvPr>
        </p:nvSpPr>
        <p:spPr bwMode="auto">
          <a:xfrm>
            <a:off x="3860260" y="3"/>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endParaRPr lang="en-US" altLang="ja-JP"/>
          </a:p>
        </p:txBody>
      </p:sp>
      <p:sp>
        <p:nvSpPr>
          <p:cNvPr id="87044" name="Rectangle 4"/>
          <p:cNvSpPr>
            <a:spLocks noGrp="1" noRot="1" noChangeAspect="1" noChangeArrowheads="1" noTextEdit="1"/>
          </p:cNvSpPr>
          <p:nvPr>
            <p:ph type="sldImg" idx="2"/>
          </p:nvPr>
        </p:nvSpPr>
        <p:spPr bwMode="auto">
          <a:xfrm>
            <a:off x="709613" y="744538"/>
            <a:ext cx="5387975" cy="3730625"/>
          </a:xfrm>
          <a:prstGeom prst="rect">
            <a:avLst/>
          </a:prstGeom>
          <a:noFill/>
          <a:ln w="9525">
            <a:solidFill>
              <a:srgbClr val="000000"/>
            </a:solidFill>
            <a:miter lim="800000"/>
            <a:headEnd/>
            <a:tailEnd/>
          </a:ln>
        </p:spPr>
      </p:sp>
      <p:sp>
        <p:nvSpPr>
          <p:cNvPr id="58373" name="Rectangle 5"/>
          <p:cNvSpPr>
            <a:spLocks noGrp="1" noChangeArrowheads="1"/>
          </p:cNvSpPr>
          <p:nvPr>
            <p:ph type="body" sz="quarter" idx="3"/>
          </p:nvPr>
        </p:nvSpPr>
        <p:spPr bwMode="auto">
          <a:xfrm>
            <a:off x="908745" y="4721192"/>
            <a:ext cx="4989714" cy="4474246"/>
          </a:xfrm>
          <a:prstGeom prst="rect">
            <a:avLst/>
          </a:prstGeom>
          <a:noFill/>
          <a:ln w="12700" cap="sq">
            <a:noFill/>
            <a:miter lim="800000"/>
            <a:headEnd type="none" w="sm" len="sm"/>
            <a:tailEnd type="none" w="sm" len="sm"/>
          </a:ln>
          <a:effectLst/>
        </p:spPr>
        <p:txBody>
          <a:bodyPr vert="horz" wrap="none" lIns="95497" tIns="47751" rIns="95497" bIns="47751" numCol="1" anchor="ctr"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58374" name="Rectangle 6"/>
          <p:cNvSpPr>
            <a:spLocks noGrp="1" noChangeArrowheads="1"/>
          </p:cNvSpPr>
          <p:nvPr>
            <p:ph type="ftr" sz="quarter" idx="4"/>
          </p:nvPr>
        </p:nvSpPr>
        <p:spPr bwMode="auto">
          <a:xfrm>
            <a:off x="1"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l" defTabSz="955518">
              <a:defRPr kumimoji="1" sz="1100" smtClean="0">
                <a:latin typeface="ＭＳ Ｐ明朝" pitchFamily="18" charset="-128"/>
                <a:ea typeface="ＭＳ Ｐ明朝" pitchFamily="18" charset="-128"/>
              </a:defRPr>
            </a:lvl1pPr>
          </a:lstStyle>
          <a:p>
            <a:pPr>
              <a:defRPr/>
            </a:pPr>
            <a:endParaRPr lang="ja-JP" altLang="en-US"/>
          </a:p>
        </p:txBody>
      </p:sp>
      <p:sp>
        <p:nvSpPr>
          <p:cNvPr id="58375" name="Rectangle 7"/>
          <p:cNvSpPr>
            <a:spLocks noGrp="1" noChangeArrowheads="1"/>
          </p:cNvSpPr>
          <p:nvPr>
            <p:ph type="sldNum" sz="quarter" idx="5"/>
          </p:nvPr>
        </p:nvSpPr>
        <p:spPr bwMode="auto">
          <a:xfrm>
            <a:off x="3860260" y="9445464"/>
            <a:ext cx="2946945" cy="493880"/>
          </a:xfrm>
          <a:prstGeom prst="rect">
            <a:avLst/>
          </a:prstGeom>
          <a:noFill/>
          <a:ln w="12700" cap="sq">
            <a:noFill/>
            <a:miter lim="800000"/>
            <a:headEnd type="none" w="sm" len="sm"/>
            <a:tailEnd type="none" w="sm" len="sm"/>
          </a:ln>
          <a:effectLst/>
        </p:spPr>
        <p:txBody>
          <a:bodyPr vert="horz" wrap="none" lIns="95497" tIns="47751" rIns="95497" bIns="47751" numCol="1" anchor="b" anchorCtr="0" compatLnSpc="1">
            <a:prstTxWarp prst="textNoShape">
              <a:avLst/>
            </a:prstTxWarp>
          </a:bodyPr>
          <a:lstStyle>
            <a:lvl1pPr algn="r" defTabSz="955518">
              <a:defRPr kumimoji="1" sz="1100" smtClean="0">
                <a:latin typeface="ＭＳ Ｐ明朝" pitchFamily="18" charset="-128"/>
                <a:ea typeface="ＭＳ Ｐ明朝" pitchFamily="18" charset="-128"/>
              </a:defRPr>
            </a:lvl1pPr>
          </a:lstStyle>
          <a:p>
            <a:pPr>
              <a:defRPr/>
            </a:pPr>
            <a:fld id="{7743D88F-1C60-4A18-8316-3E48C6765859}" type="slidenum">
              <a:rPr lang="en-US" altLang="ja-JP"/>
              <a:pPr>
                <a:defRPr/>
              </a:pPr>
              <a:t>‹#›</a:t>
            </a:fld>
            <a:endParaRPr lang="en-US" altLang="ja-JP"/>
          </a:p>
        </p:txBody>
      </p:sp>
    </p:spTree>
    <p:extLst>
      <p:ext uri="{BB962C8B-B14F-4D97-AF65-F5344CB8AC3E}">
        <p14:creationId xmlns:p14="http://schemas.microsoft.com/office/powerpoint/2010/main" val="442609636"/>
      </p:ext>
    </p:extLst>
  </p:cSld>
  <p:clrMap bg1="lt1" tx1="dk1" bg2="lt2" tx2="dk2" accent1="accent1" accent2="accent2" accent3="accent3" accent4="accent4" accent5="accent5" accent6="accent6" hlink="hlink" folHlink="folHlink"/>
  <p:hf hdr="0" ftr="0" dt="0"/>
  <p:notesStyle>
    <a:lvl1pPr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1pPr>
    <a:lvl2pPr marL="33627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2pPr>
    <a:lvl3pPr marL="672541"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3pPr>
    <a:lvl4pPr marL="100881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4pPr>
    <a:lvl5pPr marL="1345082" algn="l" rtl="0" eaLnBrk="0" fontAlgn="base" latinLnBrk="1" hangingPunct="0">
      <a:spcBef>
        <a:spcPct val="30000"/>
      </a:spcBef>
      <a:spcAft>
        <a:spcPct val="0"/>
      </a:spcAft>
      <a:defRPr kumimoji="1" sz="900" kern="1200">
        <a:solidFill>
          <a:schemeClr val="tx1"/>
        </a:solidFill>
        <a:latin typeface="ＭＳ Ｐ明朝" pitchFamily="18" charset="-128"/>
        <a:ea typeface="ＭＳ Ｐ明朝" pitchFamily="18" charset="-128"/>
        <a:cs typeface="+mn-cs"/>
      </a:defRPr>
    </a:lvl5pPr>
    <a:lvl6pPr marL="1681353" algn="l" defTabSz="672541" rtl="0" eaLnBrk="1" latinLnBrk="0" hangingPunct="1">
      <a:defRPr kumimoji="1" sz="900" kern="1200">
        <a:solidFill>
          <a:schemeClr val="tx1"/>
        </a:solidFill>
        <a:latin typeface="+mn-lt"/>
        <a:ea typeface="+mn-ea"/>
        <a:cs typeface="+mn-cs"/>
      </a:defRPr>
    </a:lvl6pPr>
    <a:lvl7pPr marL="2017624" algn="l" defTabSz="672541" rtl="0" eaLnBrk="1" latinLnBrk="0" hangingPunct="1">
      <a:defRPr kumimoji="1" sz="900" kern="1200">
        <a:solidFill>
          <a:schemeClr val="tx1"/>
        </a:solidFill>
        <a:latin typeface="+mn-lt"/>
        <a:ea typeface="+mn-ea"/>
        <a:cs typeface="+mn-cs"/>
      </a:defRPr>
    </a:lvl7pPr>
    <a:lvl8pPr marL="2353894" algn="l" defTabSz="672541" rtl="0" eaLnBrk="1" latinLnBrk="0" hangingPunct="1">
      <a:defRPr kumimoji="1" sz="900" kern="1200">
        <a:solidFill>
          <a:schemeClr val="tx1"/>
        </a:solidFill>
        <a:latin typeface="+mn-lt"/>
        <a:ea typeface="+mn-ea"/>
        <a:cs typeface="+mn-cs"/>
      </a:defRPr>
    </a:lvl8pPr>
    <a:lvl9pPr marL="2690165" algn="l" defTabSz="672541" rtl="0" eaLnBrk="1" latinLnBrk="0" hangingPunct="1">
      <a:defRPr kumimoji="1"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1914886" name="Rectangle 6"/>
          <p:cNvSpPr>
            <a:spLocks noGrp="1" noChangeArrowheads="1"/>
          </p:cNvSpPr>
          <p:nvPr>
            <p:ph type="subTitle" sz="quarter" idx="1"/>
          </p:nvPr>
        </p:nvSpPr>
        <p:spPr>
          <a:xfrm>
            <a:off x="2792760" y="5134039"/>
            <a:ext cx="6912767" cy="375677"/>
          </a:xfrm>
          <a:ln w="12700" cap="sq">
            <a:headEnd type="none" w="sm" len="sm"/>
            <a:tailEnd type="none" w="sm" len="sm"/>
          </a:ln>
        </p:spPr>
        <p:txBody>
          <a:bodyPr wrap="square" lIns="67245" rIns="67245" anchorCtr="0">
            <a:spAutoFit/>
          </a:bodyPr>
          <a:lstStyle>
            <a:lvl1pPr marL="0" indent="0" algn="l">
              <a:lnSpc>
                <a:spcPct val="100000"/>
              </a:lnSpc>
              <a:spcBef>
                <a:spcPct val="0"/>
              </a:spcBef>
              <a:buFont typeface="平成明朝" pitchFamily="17" charset="-128"/>
              <a:buNone/>
              <a:defRPr sz="2000">
                <a:solidFill>
                  <a:schemeClr val="bg2">
                    <a:lumMod val="50000"/>
                    <a:lumOff val="50000"/>
                  </a:schemeClr>
                </a:solidFill>
                <a:latin typeface="メイリオ" panose="020B0604030504040204" pitchFamily="50" charset="-128"/>
                <a:ea typeface="メイリオ" panose="020B0604030504040204" pitchFamily="50" charset="-128"/>
              </a:defRPr>
            </a:lvl1pPr>
          </a:lstStyle>
          <a:p>
            <a:r>
              <a:rPr lang="ja-JP" altLang="en-US" smtClean="0"/>
              <a:t>マスター サブタイトルの書式設定</a:t>
            </a:r>
            <a:endParaRPr lang="ja-JP" altLang="en-US" dirty="0"/>
          </a:p>
        </p:txBody>
      </p:sp>
      <p:sp>
        <p:nvSpPr>
          <p:cNvPr id="1914885" name="Rectangle 5"/>
          <p:cNvSpPr>
            <a:spLocks noGrp="1" noChangeArrowheads="1"/>
          </p:cNvSpPr>
          <p:nvPr>
            <p:ph type="ctrTitle" sz="quarter"/>
          </p:nvPr>
        </p:nvSpPr>
        <p:spPr>
          <a:xfrm>
            <a:off x="2792760" y="3084681"/>
            <a:ext cx="6912767" cy="560343"/>
          </a:xfrm>
          <a:ln w="12700" cap="sq">
            <a:headEnd type="none" w="sm" len="sm"/>
            <a:tailEnd type="none" w="sm" len="sm"/>
          </a:ln>
        </p:spPr>
        <p:txBody>
          <a:bodyPr wrap="square" lIns="67245" tIns="33622" rIns="67245" bIns="33622" anchor="b">
            <a:spAutoFit/>
          </a:bodyPr>
          <a:lstStyle>
            <a:lvl1pPr algn="l">
              <a:defRPr sz="3200" b="1" i="0">
                <a:solidFill>
                  <a:srgbClr val="404040"/>
                </a:solidFill>
                <a:latin typeface="メイリオ"/>
                <a:ea typeface="メイリオ"/>
                <a:cs typeface="メイリオ"/>
              </a:defRPr>
            </a:lvl1pPr>
          </a:lstStyle>
          <a:p>
            <a:r>
              <a:rPr lang="ja-JP" altLang="en-US" smtClean="0"/>
              <a:t>マスター タイトルの書式設定</a:t>
            </a:r>
            <a:endParaRPr lang="ja-JP" altLang="en-US" dirty="0"/>
          </a:p>
        </p:txBody>
      </p:sp>
      <p:sp>
        <p:nvSpPr>
          <p:cNvPr id="4" name="テキスト ボックス 3"/>
          <p:cNvSpPr txBox="1"/>
          <p:nvPr userDrawn="1"/>
        </p:nvSpPr>
        <p:spPr>
          <a:xfrm>
            <a:off x="2792760" y="2557264"/>
            <a:ext cx="7113240" cy="369332"/>
          </a:xfrm>
          <a:prstGeom prst="rect">
            <a:avLst/>
          </a:prstGeom>
          <a:solidFill>
            <a:schemeClr val="accent2"/>
          </a:solidFill>
          <a:ln>
            <a:solidFill>
              <a:srgbClr val="1F497D"/>
            </a:solidFill>
          </a:ln>
        </p:spPr>
        <p:txBody>
          <a:bodyPr wrap="square" rtlCol="0">
            <a:spAutoFit/>
          </a:bodyPr>
          <a:lstStyle/>
          <a:p>
            <a:pPr algn="l"/>
            <a:endParaRPr kumimoji="1" lang="ja-JP" altLang="en-US" dirty="0" smtClean="0">
              <a:latin typeface="ヒラギノ角ゴ ProN W6"/>
              <a:ea typeface="ヒラギノ角ゴ ProN W6"/>
              <a:cs typeface="ヒラギノ角ゴ ProN W6"/>
            </a:endParaRPr>
          </a:p>
        </p:txBody>
      </p:sp>
      <p:pic>
        <p:nvPicPr>
          <p:cNvPr id="5"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プレースホルダー 6"/>
          <p:cNvSpPr>
            <a:spLocks noGrp="1"/>
          </p:cNvSpPr>
          <p:nvPr>
            <p:ph type="body" sz="quarter" idx="10"/>
          </p:nvPr>
        </p:nvSpPr>
        <p:spPr>
          <a:xfrm>
            <a:off x="2792760" y="2557264"/>
            <a:ext cx="7113240" cy="369332"/>
          </a:xfrm>
        </p:spPr>
        <p:txBody>
          <a:bodyPr anchor="ctr" anchorCtr="0"/>
          <a:lstStyle>
            <a:lvl1pPr marL="0" indent="0">
              <a:buNone/>
              <a:defRPr b="1">
                <a:solidFill>
                  <a:schemeClr val="tx1"/>
                </a:solidFill>
              </a:defRPr>
            </a:lvl1pPr>
          </a:lstStyle>
          <a:p>
            <a:pPr lvl="0"/>
            <a:r>
              <a:rPr kumimoji="1" lang="ja-JP" altLang="en-US" smtClean="0"/>
              <a:t>マスター テキストの書式設定</a:t>
            </a:r>
          </a:p>
        </p:txBody>
      </p:sp>
      <p:sp>
        <p:nvSpPr>
          <p:cNvPr id="10" name="Text Box 785"/>
          <p:cNvSpPr txBox="1">
            <a:spLocks noChangeArrowheads="1"/>
          </p:cNvSpPr>
          <p:nvPr userDrawn="1"/>
        </p:nvSpPr>
        <p:spPr bwMode="auto">
          <a:xfrm>
            <a:off x="8985448" y="195513"/>
            <a:ext cx="828675" cy="284163"/>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957263" eaLnBrk="0" hangingPunct="0">
              <a:defRPr kumimoji="1" sz="1200">
                <a:solidFill>
                  <a:schemeClr val="tx1"/>
                </a:solidFill>
                <a:latin typeface="Arial" charset="0"/>
                <a:ea typeface="ＭＳ Ｐゴシック" pitchFamily="50" charset="-128"/>
              </a:defRPr>
            </a:lvl1pPr>
            <a:lvl2pPr marL="742950" indent="-285750" defTabSz="957263" eaLnBrk="0" hangingPunct="0">
              <a:defRPr kumimoji="1" sz="1200">
                <a:solidFill>
                  <a:schemeClr val="tx1"/>
                </a:solidFill>
                <a:latin typeface="Arial" charset="0"/>
                <a:ea typeface="ＭＳ Ｐゴシック" pitchFamily="50" charset="-128"/>
              </a:defRPr>
            </a:lvl2pPr>
            <a:lvl3pPr marL="1143000" indent="-228600" defTabSz="957263" eaLnBrk="0" hangingPunct="0">
              <a:defRPr kumimoji="1" sz="1200">
                <a:solidFill>
                  <a:schemeClr val="tx1"/>
                </a:solidFill>
                <a:latin typeface="Arial" charset="0"/>
                <a:ea typeface="ＭＳ Ｐゴシック" pitchFamily="50" charset="-128"/>
              </a:defRPr>
            </a:lvl3pPr>
            <a:lvl4pPr marL="1600200" indent="-228600" defTabSz="957263" eaLnBrk="0" hangingPunct="0">
              <a:defRPr kumimoji="1" sz="1200">
                <a:solidFill>
                  <a:schemeClr val="tx1"/>
                </a:solidFill>
                <a:latin typeface="Arial" charset="0"/>
                <a:ea typeface="ＭＳ Ｐゴシック" pitchFamily="50" charset="-128"/>
              </a:defRPr>
            </a:lvl4pPr>
            <a:lvl5pPr marL="2057400" indent="-228600" defTabSz="957263" eaLnBrk="0" hangingPunct="0">
              <a:defRPr kumimoji="1" sz="1200">
                <a:solidFill>
                  <a:schemeClr val="tx1"/>
                </a:solidFill>
                <a:latin typeface="Arial" charset="0"/>
                <a:ea typeface="ＭＳ Ｐゴシック" pitchFamily="50" charset="-128"/>
              </a:defRPr>
            </a:lvl5pPr>
            <a:lvl6pPr marL="25146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6pPr>
            <a:lvl7pPr marL="29718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7pPr>
            <a:lvl8pPr marL="34290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8pPr>
            <a:lvl9pPr marL="3886200" indent="-228600" defTabSz="957263" eaLnBrk="0" fontAlgn="base" hangingPunct="0">
              <a:spcBef>
                <a:spcPct val="0"/>
              </a:spcBef>
              <a:spcAft>
                <a:spcPct val="0"/>
              </a:spcAft>
              <a:defRPr kumimoji="1" sz="1200">
                <a:solidFill>
                  <a:schemeClr val="tx1"/>
                </a:solidFill>
                <a:latin typeface="Arial" charset="0"/>
                <a:ea typeface="ＭＳ Ｐゴシック" pitchFamily="50" charset="-128"/>
              </a:defRPr>
            </a:lvl9pPr>
          </a:lstStyle>
          <a:p>
            <a:pPr eaLnBrk="1" hangingPunct="1">
              <a:spcBef>
                <a:spcPct val="50000"/>
              </a:spcBef>
            </a:pPr>
            <a:endParaRPr lang="en-US" altLang="ja-JP" dirty="0">
              <a:solidFill>
                <a:schemeClr val="bg2"/>
              </a:solidFill>
            </a:endParaRPr>
          </a:p>
        </p:txBody>
      </p:sp>
      <p:sp>
        <p:nvSpPr>
          <p:cNvPr id="9" name="テキスト プレースホルダー 8"/>
          <p:cNvSpPr>
            <a:spLocks noGrp="1"/>
          </p:cNvSpPr>
          <p:nvPr>
            <p:ph type="body" sz="quarter" idx="11"/>
          </p:nvPr>
        </p:nvSpPr>
        <p:spPr>
          <a:xfrm>
            <a:off x="8985448" y="188913"/>
            <a:ext cx="828873" cy="290763"/>
          </a:xfrm>
        </p:spPr>
        <p:txBody>
          <a:bodyPr>
            <a:normAutofit/>
          </a:bodyPr>
          <a:lstStyle>
            <a:lvl1pPr marL="0" indent="0" algn="ctr">
              <a:buNone/>
              <a:defRPr sz="1200"/>
            </a:lvl1pPr>
          </a:lstStyle>
          <a:p>
            <a:pPr lvl="0"/>
            <a:r>
              <a:rPr kumimoji="1" lang="ja-JP" altLang="en-US" smtClean="0"/>
              <a:t>マスター テキストの書式設定</a:t>
            </a:r>
          </a:p>
        </p:txBody>
      </p:sp>
      <p:sp>
        <p:nvSpPr>
          <p:cNvPr id="11" name="Rectangle 6"/>
          <p:cNvSpPr txBox="1">
            <a:spLocks noChangeArrowheads="1"/>
          </p:cNvSpPr>
          <p:nvPr userDrawn="1"/>
        </p:nvSpPr>
        <p:spPr bwMode="auto">
          <a:xfrm>
            <a:off x="2798084" y="5707166"/>
            <a:ext cx="6912767" cy="314122"/>
          </a:xfrm>
          <a:prstGeom prst="rect">
            <a:avLst/>
          </a:prstGeom>
          <a:noFill/>
          <a:ln w="12700" cap="sq">
            <a:noFill/>
            <a:miter lim="800000"/>
            <a:headEnd type="none" w="sm" len="sm"/>
            <a:tailEnd type="none" w="sm" len="sm"/>
          </a:ln>
        </p:spPr>
        <p:txBody>
          <a:bodyPr vert="horz" wrap="square" lIns="67245" tIns="33622" rIns="67245" bIns="33622" numCol="1" anchor="t" anchorCtr="0" compatLnSpc="1">
            <a:prstTxWarp prst="textNoShape">
              <a:avLst/>
            </a:prstTxWarp>
            <a:spAutoFit/>
          </a:bodyPr>
          <a:lstStyle>
            <a:lvl1pPr marL="0" indent="0" algn="l" defTabSz="972616" rtl="0" eaLnBrk="1" fontAlgn="base" hangingPunct="1">
              <a:lnSpc>
                <a:spcPct val="100000"/>
              </a:lnSpc>
              <a:spcBef>
                <a:spcPct val="0"/>
              </a:spcBef>
              <a:spcAft>
                <a:spcPct val="0"/>
              </a:spcAft>
              <a:buClr>
                <a:schemeClr val="accent2"/>
              </a:buClr>
              <a:buFont typeface="平成明朝" pitchFamily="17" charset="-128"/>
              <a:buNone/>
              <a:tabLst>
                <a:tab pos="775291" algn="l"/>
              </a:tabLst>
              <a:defRPr kumimoji="1" sz="2400" b="0" i="0" baseline="0">
                <a:solidFill>
                  <a:schemeClr val="bg2">
                    <a:lumMod val="50000"/>
                    <a:lumOff val="50000"/>
                  </a:schemeClr>
                </a:solidFill>
                <a:latin typeface="メイリオ" panose="020B0604030504040204" pitchFamily="50" charset="-128"/>
                <a:ea typeface="メイリオ" panose="020B0604030504040204"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a:lstStyle>
          <a:p>
            <a:pPr algn="r" latinLnBrk="0"/>
            <a:r>
              <a:rPr lang="ja-JP" altLang="en-US" sz="1600" kern="0" dirty="0" smtClean="0"/>
              <a:t>オープン＆ビッグデータ活用・地方創生推進機構</a:t>
            </a:r>
            <a:r>
              <a:rPr lang="ja-JP" altLang="en-US" sz="1600" kern="0" baseline="0" dirty="0" smtClean="0"/>
              <a:t> 事務局</a:t>
            </a:r>
            <a:endParaRPr lang="ja-JP" altLang="en-US" sz="1600" kern="0" dirty="0" smtClean="0"/>
          </a:p>
        </p:txBody>
      </p:sp>
      <p:sp>
        <p:nvSpPr>
          <p:cNvPr id="12" name="Rectangle 5"/>
          <p:cNvSpPr txBox="1">
            <a:spLocks noChangeArrowheads="1"/>
          </p:cNvSpPr>
          <p:nvPr userDrawn="1"/>
        </p:nvSpPr>
        <p:spPr bwMode="auto">
          <a:xfrm>
            <a:off x="2792759" y="1772816"/>
            <a:ext cx="6912767" cy="437233"/>
          </a:xfrm>
          <a:prstGeom prst="rect">
            <a:avLst/>
          </a:prstGeom>
          <a:noFill/>
          <a:ln w="12700" cap="sq">
            <a:noFill/>
            <a:miter lim="800000"/>
            <a:headEnd type="none" w="sm" len="sm"/>
            <a:tailEnd type="none" w="sm" len="sm"/>
          </a:ln>
        </p:spPr>
        <p:txBody>
          <a:bodyPr vert="horz" wrap="square" lIns="67245" tIns="33622" rIns="67245" bIns="33622" numCol="1" anchor="b" anchorCtr="0" compatLnSpc="1">
            <a:prstTxWarp prst="textNoShape">
              <a:avLst/>
            </a:prstTxWarp>
            <a:spAutoFit/>
          </a:bodyPr>
          <a:lstStyle>
            <a:lvl1pPr algn="l" defTabSz="972616" rtl="0" eaLnBrk="1" fontAlgn="base" hangingPunct="1">
              <a:spcBef>
                <a:spcPct val="0"/>
              </a:spcBef>
              <a:spcAft>
                <a:spcPct val="0"/>
              </a:spcAft>
              <a:defRPr kumimoji="1" sz="3200" b="1" i="0" baseline="0">
                <a:solidFill>
                  <a:srgbClr val="404040"/>
                </a:solidFill>
                <a:latin typeface="メイリオ"/>
                <a:ea typeface="メイリオ"/>
                <a:cs typeface="メイリオ"/>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a:lstStyle>
          <a:p>
            <a:pPr latinLnBrk="0"/>
            <a:r>
              <a:rPr lang="ja-JP" altLang="en-US" sz="2400" kern="0" dirty="0" smtClean="0"/>
              <a:t>オープン＆ビッグデータ活用・地方創生推進機構</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solidFill>
                  <a:schemeClr val="bg2">
                    <a:lumMod val="75000"/>
                    <a:lumOff val="25000"/>
                  </a:schemeClr>
                </a:solidFill>
                <a:latin typeface="Calibri" pitchFamily="34" charset="0"/>
              </a:defRPr>
            </a:lvl1pPr>
          </a:lstStyle>
          <a:p>
            <a:r>
              <a:rPr lang="ja-JP" altLang="en-US" smtClean="0"/>
              <a:t>マスター タイトルの書式設定</a:t>
            </a:r>
            <a:endParaRPr lang="ja-JP" altLang="en-US" dirty="0"/>
          </a:p>
        </p:txBody>
      </p:sp>
      <p:sp>
        <p:nvSpPr>
          <p:cNvPr id="3" name="コンテンツ プレースホルダ 2"/>
          <p:cNvSpPr>
            <a:spLocks noGrp="1"/>
          </p:cNvSpPr>
          <p:nvPr>
            <p:ph idx="1"/>
          </p:nvPr>
        </p:nvSpPr>
        <p:spPr/>
        <p:txBody>
          <a:bodyPr anchor="t" anchorCtr="0"/>
          <a:lstStyle>
            <a:lvl1pPr>
              <a:defRPr sz="2100"/>
            </a:lvl1pPr>
            <a:lvl2pPr>
              <a:defRPr sz="1800"/>
            </a:lvl2pPr>
            <a:lvl3pPr>
              <a:defRPr sz="1500"/>
            </a:lvl3pPr>
            <a:lvl4pPr>
              <a:defRPr sz="1300"/>
            </a:lvl4pPr>
            <a:lvl5pPr>
              <a:defRPr sz="1200"/>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Rectangle 5"/>
          <p:cNvSpPr>
            <a:spLocks noGrp="1" noChangeArrowheads="1"/>
          </p:cNvSpPr>
          <p:nvPr>
            <p:ph type="sldNum" sz="quarter" idx="10"/>
          </p:nvPr>
        </p:nvSpPr>
        <p:spPr>
          <a:ln/>
        </p:spPr>
        <p:txBody>
          <a:bodyPr/>
          <a:lstStyle>
            <a:lvl1pPr>
              <a:defRPr/>
            </a:lvl1pPr>
          </a:lstStyle>
          <a:p>
            <a:fld id="{19168A96-8FC6-49A7-AAFF-8891F4FD4FE2}"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112708" y="2225443"/>
            <a:ext cx="7090465" cy="1913424"/>
          </a:xfrm>
        </p:spPr>
        <p:txBody>
          <a:bodyPr/>
          <a:lstStyle>
            <a:lvl1pPr algn="l">
              <a:defRPr sz="4400" b="1" cap="none">
                <a:solidFill>
                  <a:schemeClr val="bg2">
                    <a:lumMod val="75000"/>
                    <a:lumOff val="25000"/>
                  </a:schemeClr>
                </a:solidFill>
                <a:latin typeface="メイリオ" panose="020B0604030504040204" pitchFamily="50" charset="-128"/>
                <a:ea typeface="メイリオ"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2112708" y="4431965"/>
            <a:ext cx="7090465" cy="1501093"/>
          </a:xfrm>
        </p:spPr>
        <p:txBody>
          <a:bodyPr/>
          <a:lstStyle>
            <a:lvl1pPr marL="0" indent="0" algn="l">
              <a:buNone/>
              <a:defRPr sz="2600">
                <a:solidFill>
                  <a:schemeClr val="bg2">
                    <a:lumMod val="75000"/>
                    <a:lumOff val="25000"/>
                  </a:schemeClr>
                </a:solidFill>
                <a:latin typeface="メイリオ" panose="020B0604030504040204" pitchFamily="50" charset="-128"/>
                <a:ea typeface="メイリオ" panose="020B0604030504040204" pitchFamily="50" charset="-128"/>
              </a:defRPr>
            </a:lvl1pPr>
            <a:lvl2pPr marL="336271" indent="0">
              <a:buNone/>
              <a:defRPr sz="1300"/>
            </a:lvl2pPr>
            <a:lvl3pPr marL="672541" indent="0">
              <a:buNone/>
              <a:defRPr sz="1200"/>
            </a:lvl3pPr>
            <a:lvl4pPr marL="1008812" indent="0">
              <a:buNone/>
              <a:defRPr sz="1000"/>
            </a:lvl4pPr>
            <a:lvl5pPr marL="1345082" indent="0">
              <a:buNone/>
              <a:defRPr sz="1000"/>
            </a:lvl5pPr>
            <a:lvl6pPr marL="1681353" indent="0">
              <a:buNone/>
              <a:defRPr sz="1000"/>
            </a:lvl6pPr>
            <a:lvl7pPr marL="2017624" indent="0">
              <a:buNone/>
              <a:defRPr sz="1000"/>
            </a:lvl7pPr>
            <a:lvl8pPr marL="2353894" indent="0">
              <a:buNone/>
              <a:defRPr sz="1000"/>
            </a:lvl8pPr>
            <a:lvl9pPr marL="2690165" indent="0">
              <a:buNone/>
              <a:defRPr sz="1000"/>
            </a:lvl9pPr>
          </a:lstStyle>
          <a:p>
            <a:pPr lvl="0"/>
            <a:r>
              <a:rPr lang="ja-JP" altLang="en-US" smtClean="0"/>
              <a:t>マスター テキストの書式設定</a:t>
            </a:r>
          </a:p>
        </p:txBody>
      </p:sp>
      <p:sp>
        <p:nvSpPr>
          <p:cNvPr id="4" name="Rectangle 5"/>
          <p:cNvSpPr>
            <a:spLocks noGrp="1" noChangeArrowheads="1"/>
          </p:cNvSpPr>
          <p:nvPr>
            <p:ph type="sldNum" sz="quarter" idx="10"/>
          </p:nvPr>
        </p:nvSpPr>
        <p:spPr>
          <a:ln/>
        </p:spPr>
        <p:txBody>
          <a:bodyPr/>
          <a:lstStyle>
            <a:lvl1pPr>
              <a:defRPr/>
            </a:lvl1pPr>
          </a:lstStyle>
          <a:p>
            <a:fld id="{32A7F7E3-2EA5-4E0E-99DF-9D27F789031C}" type="slidenum">
              <a:rPr lang="ja-JP" altLang="en-US"/>
              <a:pPr/>
              <a:t>‹#›</a:t>
            </a:fld>
            <a:endParaRPr lang="en-US" altLang="ja-JP"/>
          </a:p>
        </p:txBody>
      </p:sp>
      <p:sp>
        <p:nvSpPr>
          <p:cNvPr id="5" name="正方形/長方形 4"/>
          <p:cNvSpPr/>
          <p:nvPr userDrawn="1"/>
        </p:nvSpPr>
        <p:spPr bwMode="auto">
          <a:xfrm>
            <a:off x="0" y="0"/>
            <a:ext cx="9906000" cy="1128884"/>
          </a:xfrm>
          <a:prstGeom prst="rect">
            <a:avLst/>
          </a:prstGeom>
          <a:solidFill>
            <a:srgbClr val="FFFFFF"/>
          </a:solidFill>
          <a:ln w="38100" cap="sq" cmpd="sng" algn="ctr">
            <a:solidFill>
              <a:schemeClr val="tx1"/>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
        <p:nvSpPr>
          <p:cNvPr id="11" name="正方形/長方形 10"/>
          <p:cNvSpPr/>
          <p:nvPr userDrawn="1"/>
        </p:nvSpPr>
        <p:spPr bwMode="auto">
          <a:xfrm>
            <a:off x="1752600" y="2198705"/>
            <a:ext cx="154210" cy="3744895"/>
          </a:xfrm>
          <a:prstGeom prst="rect">
            <a:avLst/>
          </a:prstGeom>
          <a:solidFill>
            <a:schemeClr val="accent2"/>
          </a:solidFill>
          <a:ln w="38100" cap="sq" cmpd="sng" algn="ctr">
            <a:solidFill>
              <a:schemeClr val="accent2"/>
            </a:solidFill>
            <a:prstDash val="solid"/>
            <a:round/>
            <a:headEnd type="none" w="sm" len="sm"/>
            <a:tailEnd type="none" w="sm" len="sm"/>
          </a:ln>
          <a:effectLst/>
        </p:spPr>
        <p:txBody>
          <a:bodyPr vert="horz" wrap="none" lIns="67254" tIns="33627" rIns="67254" bIns="33627" numCol="1" rtlCol="0" anchor="ctr" anchorCtr="0" compatLnSpc="1">
            <a:prstTxWarp prst="textNoShape">
              <a:avLst/>
            </a:prstTxWarp>
          </a:bodyPr>
          <a:lstStyle/>
          <a:p>
            <a:pPr marL="0" marR="0" indent="0" algn="ctr" defTabSz="672541" rtl="0" eaLnBrk="1" fontAlgn="base" latinLnBrk="1" hangingPunct="1">
              <a:lnSpc>
                <a:spcPct val="100000"/>
              </a:lnSpc>
              <a:spcBef>
                <a:spcPct val="0"/>
              </a:spcBef>
              <a:spcAft>
                <a:spcPct val="0"/>
              </a:spcAft>
              <a:buClrTx/>
              <a:buSzTx/>
              <a:buFontTx/>
              <a:buNone/>
              <a:tabLst/>
            </a:pPr>
            <a:endParaRPr kumimoji="0" lang="ja-JP" altLang="en-US" sz="18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_横">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51414" y="1322775"/>
            <a:ext cx="4515242"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dirty="0"/>
          </a:p>
        </p:txBody>
      </p:sp>
      <p:sp>
        <p:nvSpPr>
          <p:cNvPr id="4" name="コンテンツ プレースホルダ 3"/>
          <p:cNvSpPr>
            <a:spLocks noGrp="1"/>
          </p:cNvSpPr>
          <p:nvPr>
            <p:ph sz="half" idx="2"/>
          </p:nvPr>
        </p:nvSpPr>
        <p:spPr>
          <a:xfrm>
            <a:off x="4982586" y="1322775"/>
            <a:ext cx="4515243" cy="5088353"/>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_縦">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dirty="0"/>
          </a:p>
        </p:txBody>
      </p:sp>
      <p:sp>
        <p:nvSpPr>
          <p:cNvPr id="3" name="コンテンツ プレースホルダ 2"/>
          <p:cNvSpPr>
            <a:spLocks noGrp="1"/>
          </p:cNvSpPr>
          <p:nvPr>
            <p:ph sz="half" idx="1"/>
          </p:nvPr>
        </p:nvSpPr>
        <p:spPr>
          <a:xfrm>
            <a:off x="315789" y="1143000"/>
            <a:ext cx="9183247" cy="2514600"/>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15789" y="3810001"/>
            <a:ext cx="9182040" cy="2601128"/>
          </a:xfrm>
        </p:spPr>
        <p:txBody>
          <a:bodyPr/>
          <a:lstStyle>
            <a:lvl1pPr>
              <a:defRPr sz="2100"/>
            </a:lvl1pPr>
            <a:lvl2pPr>
              <a:defRPr sz="1800"/>
            </a:lvl2pPr>
            <a:lvl3pPr>
              <a:defRPr sz="1500"/>
            </a:lvl3pPr>
            <a:lvl4pPr>
              <a:defRPr sz="1300"/>
            </a:lvl4pPr>
            <a:lvl5pPr>
              <a:defRPr sz="1300"/>
            </a:lvl5pPr>
            <a:lvl6pPr>
              <a:defRPr sz="1300"/>
            </a:lvl6pPr>
            <a:lvl7pPr>
              <a:defRPr sz="1300"/>
            </a:lvl7pPr>
            <a:lvl8pPr>
              <a:defRPr sz="1300"/>
            </a:lvl8pPr>
            <a:lvl9pPr>
              <a:defRPr sz="13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5"/>
          <p:cNvSpPr>
            <a:spLocks noGrp="1" noChangeArrowheads="1"/>
          </p:cNvSpPr>
          <p:nvPr>
            <p:ph type="sldNum" sz="quarter" idx="10"/>
          </p:nvPr>
        </p:nvSpPr>
        <p:spPr>
          <a:ln/>
        </p:spPr>
        <p:txBody>
          <a:bodyPr/>
          <a:lstStyle>
            <a:lvl1pPr>
              <a:defRPr/>
            </a:lvl1pPr>
          </a:lstStyle>
          <a:p>
            <a:fld id="{276C6A59-D97A-40CC-8D04-C7788F30EB56}"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5"/>
          <p:cNvSpPr>
            <a:spLocks noGrp="1" noChangeArrowheads="1"/>
          </p:cNvSpPr>
          <p:nvPr>
            <p:ph type="sldNum" sz="quarter" idx="10"/>
          </p:nvPr>
        </p:nvSpPr>
        <p:spPr>
          <a:ln/>
        </p:spPr>
        <p:txBody>
          <a:bodyPr/>
          <a:lstStyle>
            <a:lvl1pPr>
              <a:defRPr/>
            </a:lvl1pPr>
          </a:lstStyle>
          <a:p>
            <a:fld id="{889EB0C9-E24B-463D-BB62-FF98DEA61778}"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fld id="{93D94DB2-09C9-4810-9F23-4FAAE8E978D7}"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最後のページ">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0"/>
          </p:nvPr>
        </p:nvSpPr>
        <p:spPr/>
        <p:txBody>
          <a:bodyPr/>
          <a:lstStyle/>
          <a:p>
            <a:fld id="{4AB2DD74-10E0-4AB2-B6D0-27B412D7252C}" type="slidenum">
              <a:rPr lang="ja-JP" altLang="en-US" smtClean="0"/>
              <a:pPr/>
              <a:t>‹#›</a:t>
            </a:fld>
            <a:endParaRPr lang="en-US" altLang="ja-JP"/>
          </a:p>
        </p:txBody>
      </p:sp>
      <p:pic>
        <p:nvPicPr>
          <p:cNvPr id="4" name="Picture 2" descr="本法人の設立が承認されました。"/>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449707" y="2492896"/>
            <a:ext cx="3332369"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4531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4697" y="169366"/>
            <a:ext cx="9134339" cy="585081"/>
          </a:xfrm>
        </p:spPr>
        <p:txBody>
          <a:bodyPr/>
          <a:lstStyle/>
          <a:p>
            <a:r>
              <a:rPr lang="ja-JP" altLang="en-US" smtClean="0"/>
              <a:t>マスター タイトルの書式設定</a:t>
            </a:r>
            <a:endParaRPr lang="ja-JP" altLang="en-US"/>
          </a:p>
        </p:txBody>
      </p:sp>
      <p:sp>
        <p:nvSpPr>
          <p:cNvPr id="3" name="コンテンツ プレースホルダ 2"/>
          <p:cNvSpPr>
            <a:spLocks noGrp="1"/>
          </p:cNvSpPr>
          <p:nvPr>
            <p:ph sz="half" idx="1"/>
          </p:nvPr>
        </p:nvSpPr>
        <p:spPr>
          <a:xfrm>
            <a:off x="351414" y="1272626"/>
            <a:ext cx="4515242" cy="5138501"/>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982586" y="1272626"/>
            <a:ext cx="4515243" cy="24572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982586" y="3930482"/>
            <a:ext cx="4515243" cy="248064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5"/>
          <p:cNvSpPr>
            <a:spLocks noGrp="1" noChangeArrowheads="1"/>
          </p:cNvSpPr>
          <p:nvPr>
            <p:ph type="sldNum" sz="quarter" idx="10"/>
          </p:nvPr>
        </p:nvSpPr>
        <p:spPr>
          <a:ln/>
        </p:spPr>
        <p:txBody>
          <a:bodyPr/>
          <a:lstStyle>
            <a:lvl1pPr>
              <a:defRPr/>
            </a:lvl1pPr>
          </a:lstStyle>
          <a:p>
            <a:fld id="{A6652962-3989-4FF4-990D-68B87D3CA273}" type="slidenum">
              <a:rPr lang="ja-JP" altLang="en-US"/>
              <a:pPr/>
              <a:t>‹#›</a:t>
            </a:fld>
            <a:endParaRPr lang="en-US" altLang="ja-JP"/>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3871" name="Rectangle 15"/>
          <p:cNvSpPr>
            <a:spLocks noChangeArrowheads="1"/>
          </p:cNvSpPr>
          <p:nvPr/>
        </p:nvSpPr>
        <p:spPr bwMode="auto">
          <a:xfrm>
            <a:off x="0" y="1"/>
            <a:ext cx="9906000" cy="228599"/>
          </a:xfrm>
          <a:prstGeom prst="rect">
            <a:avLst/>
          </a:prstGeom>
          <a:solidFill>
            <a:schemeClr val="accent2"/>
          </a:solidFill>
          <a:ln>
            <a:solidFill>
              <a:schemeClr val="accent2"/>
            </a:solidFill>
            <a:headEnd type="none" w="sm" len="sm"/>
            <a:tailEnd type="none" w="sm" len="sm"/>
          </a:ln>
          <a:effectLst/>
        </p:spPr>
        <p:style>
          <a:lnRef idx="1">
            <a:schemeClr val="accent3"/>
          </a:lnRef>
          <a:fillRef idx="3">
            <a:schemeClr val="accent3"/>
          </a:fillRef>
          <a:effectRef idx="2">
            <a:schemeClr val="accent3"/>
          </a:effectRef>
          <a:fontRef idx="minor">
            <a:schemeClr val="lt1"/>
          </a:fontRef>
        </p:style>
        <p:txBody>
          <a:bodyPr wrap="none" lIns="67254" tIns="33627" rIns="67254" bIns="33627" anchor="ctr"/>
          <a:lstStyle/>
          <a:p>
            <a:pPr algn="r">
              <a:defRPr/>
            </a:pPr>
            <a:r>
              <a:rPr lang="ja-JP" altLang="en-US" sz="1200" b="1" i="0" dirty="0" smtClean="0">
                <a:latin typeface="メイリオ"/>
                <a:ea typeface="メイリオ"/>
                <a:cs typeface="メイリオ"/>
              </a:rPr>
              <a:t>オープン＆ビッグデータ活用・地方創生推進機構</a:t>
            </a:r>
            <a:endParaRPr lang="en-US" altLang="ja-JP" sz="1200" b="1" i="0" dirty="0">
              <a:latin typeface="メイリオ"/>
              <a:ea typeface="メイリオ"/>
              <a:cs typeface="メイリオ"/>
            </a:endParaRPr>
          </a:p>
        </p:txBody>
      </p:sp>
      <p:sp>
        <p:nvSpPr>
          <p:cNvPr id="1913859" name="Line 3"/>
          <p:cNvSpPr>
            <a:spLocks noChangeShapeType="1"/>
          </p:cNvSpPr>
          <p:nvPr/>
        </p:nvSpPr>
        <p:spPr bwMode="auto">
          <a:xfrm>
            <a:off x="0" y="6576804"/>
            <a:ext cx="9906000" cy="0"/>
          </a:xfrm>
          <a:prstGeom prst="line">
            <a:avLst/>
          </a:prstGeom>
          <a:noFill/>
          <a:ln w="12700" cap="sq" cmpd="sng" algn="ctr">
            <a:solidFill>
              <a:srgbClr val="404040"/>
            </a:solidFill>
            <a:prstDash val="solid"/>
            <a:round/>
            <a:headEnd type="none" w="sm" len="sm"/>
            <a:tailEnd type="none" w="sm" len="sm"/>
          </a:ln>
          <a:effectLst/>
        </p:spPr>
        <p:txBody>
          <a:bodyPr wrap="none" lIns="67254" tIns="33627" rIns="67254" bIns="33627" anchor="ctr"/>
          <a:lstStyle/>
          <a:p>
            <a:pPr>
              <a:defRPr/>
            </a:pPr>
            <a:endParaRPr lang="ja-JP" altLang="en-US"/>
          </a:p>
        </p:txBody>
      </p:sp>
      <p:sp>
        <p:nvSpPr>
          <p:cNvPr id="1028" name="Rectangle 4"/>
          <p:cNvSpPr>
            <a:spLocks noGrp="1" noChangeArrowheads="1"/>
          </p:cNvSpPr>
          <p:nvPr>
            <p:ph type="body" idx="1"/>
          </p:nvPr>
        </p:nvSpPr>
        <p:spPr bwMode="auto">
          <a:xfrm>
            <a:off x="351414" y="1143000"/>
            <a:ext cx="9146415" cy="5268127"/>
          </a:xfrm>
          <a:prstGeom prst="rect">
            <a:avLst/>
          </a:prstGeom>
          <a:noFill/>
          <a:ln w="9525">
            <a:noFill/>
            <a:miter lim="800000"/>
            <a:headEnd/>
            <a:tailEnd/>
          </a:ln>
        </p:spPr>
        <p:txBody>
          <a:bodyPr vert="horz" wrap="square" lIns="0" tIns="33622" rIns="0" bIns="33622" numCol="1" anchor="t" anchorCtr="0" compatLnSpc="1">
            <a:prstTxWarp prst="textNoShape">
              <a:avLst/>
            </a:prstTxWarp>
            <a:normAutofit/>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913861" name="Rectangle 5"/>
          <p:cNvSpPr>
            <a:spLocks noGrp="1" noChangeArrowheads="1"/>
          </p:cNvSpPr>
          <p:nvPr>
            <p:ph type="sldNum" sz="quarter" idx="4"/>
          </p:nvPr>
        </p:nvSpPr>
        <p:spPr bwMode="auto">
          <a:xfrm>
            <a:off x="9499036" y="6602804"/>
            <a:ext cx="406964" cy="255197"/>
          </a:xfrm>
          <a:prstGeom prst="rect">
            <a:avLst/>
          </a:prstGeom>
          <a:noFill/>
          <a:ln w="9525">
            <a:noFill/>
            <a:miter lim="800000"/>
            <a:headEnd/>
            <a:tailEnd/>
          </a:ln>
          <a:effectLst/>
        </p:spPr>
        <p:txBody>
          <a:bodyPr vert="horz" wrap="square" lIns="67245" tIns="33622" rIns="67245" bIns="33622" numCol="1" anchor="b" anchorCtr="0" compatLnSpc="1">
            <a:prstTxWarp prst="textNoShape">
              <a:avLst/>
            </a:prstTxWarp>
          </a:bodyPr>
          <a:lstStyle>
            <a:lvl1pPr algn="r">
              <a:defRPr kumimoji="1" sz="1100">
                <a:solidFill>
                  <a:srgbClr val="336699"/>
                </a:solidFill>
                <a:latin typeface="Arial" charset="0"/>
                <a:ea typeface="굴림" pitchFamily="34" charset="-127"/>
              </a:defRPr>
            </a:lvl1pPr>
          </a:lstStyle>
          <a:p>
            <a:fld id="{4AB2DD74-10E0-4AB2-B6D0-27B412D7252C}" type="slidenum">
              <a:rPr lang="ja-JP" altLang="en-US" smtClean="0"/>
              <a:pPr/>
              <a:t>‹#›</a:t>
            </a:fld>
            <a:endParaRPr lang="en-US" altLang="ja-JP"/>
          </a:p>
        </p:txBody>
      </p:sp>
      <p:sp>
        <p:nvSpPr>
          <p:cNvPr id="1030" name="Rectangle 6"/>
          <p:cNvSpPr>
            <a:spLocks noGrp="1" noChangeArrowheads="1"/>
          </p:cNvSpPr>
          <p:nvPr>
            <p:ph type="title"/>
          </p:nvPr>
        </p:nvSpPr>
        <p:spPr bwMode="auto">
          <a:xfrm>
            <a:off x="387642" y="304800"/>
            <a:ext cx="9134339" cy="581715"/>
          </a:xfrm>
          <a:prstGeom prst="rect">
            <a:avLst/>
          </a:prstGeom>
          <a:noFill/>
          <a:ln w="9525">
            <a:noFill/>
            <a:miter lim="800000"/>
            <a:headEnd/>
            <a:tailEnd/>
          </a:ln>
        </p:spPr>
        <p:txBody>
          <a:bodyPr vert="horz" wrap="square" lIns="0" tIns="0" rIns="0" bIns="0" numCol="1" anchor="ctr" anchorCtr="0" compatLnSpc="1">
            <a:prstTxWarp prst="textNoShape">
              <a:avLst/>
            </a:prstTxWarp>
            <a:normAutofit/>
          </a:bodyPr>
          <a:lstStyle/>
          <a:p>
            <a:pPr lvl="0"/>
            <a:r>
              <a:rPr lang="ja-JP" altLang="en-US" dirty="0" smtClean="0"/>
              <a:t>マスタ タイトルの書式設定</a:t>
            </a:r>
          </a:p>
        </p:txBody>
      </p:sp>
      <p:sp>
        <p:nvSpPr>
          <p:cNvPr id="1913873" name="Text Box 17"/>
          <p:cNvSpPr txBox="1">
            <a:spLocks noChangeArrowheads="1"/>
          </p:cNvSpPr>
          <p:nvPr/>
        </p:nvSpPr>
        <p:spPr bwMode="auto">
          <a:xfrm>
            <a:off x="252420" y="6638448"/>
            <a:ext cx="5767171" cy="221799"/>
          </a:xfrm>
          <a:prstGeom prst="rect">
            <a:avLst/>
          </a:prstGeom>
          <a:noFill/>
          <a:ln w="12700" cap="sq">
            <a:noFill/>
            <a:miter lim="800000"/>
            <a:headEnd type="none" w="sm" len="sm"/>
            <a:tailEnd type="none" w="sm" len="sm"/>
          </a:ln>
          <a:effectLst/>
        </p:spPr>
        <p:txBody>
          <a:bodyPr wrap="none" lIns="67254" tIns="33627" rIns="67254" bIns="33627">
            <a:spAutoFit/>
          </a:bodyPr>
          <a:lstStyle/>
          <a:p>
            <a:pPr algn="l">
              <a:defRPr/>
            </a:pPr>
            <a:r>
              <a:rPr lang="en-US" altLang="ja-JP" sz="1000" b="1" dirty="0" smtClean="0">
                <a:solidFill>
                  <a:srgbClr val="353535"/>
                </a:solidFill>
                <a:latin typeface="Arial" charset="0"/>
              </a:rPr>
              <a:t>© 2015 Vitalizing Local Economy Organization by Open Data &amp; Big Data</a:t>
            </a:r>
            <a:r>
              <a:rPr lang="en-US" altLang="ja-JP" sz="1000" b="1" baseline="0" dirty="0" smtClean="0">
                <a:solidFill>
                  <a:srgbClr val="353535"/>
                </a:solidFill>
                <a:latin typeface="Arial" charset="0"/>
              </a:rPr>
              <a:t>.</a:t>
            </a:r>
            <a:r>
              <a:rPr lang="en-US" altLang="ja-JP" sz="1000" b="1" dirty="0" smtClean="0">
                <a:solidFill>
                  <a:srgbClr val="353535"/>
                </a:solidFill>
                <a:latin typeface="Arial" charset="0"/>
              </a:rPr>
              <a:t> </a:t>
            </a:r>
            <a:r>
              <a:rPr lang="en-US" altLang="ja-JP" sz="1000" b="1" dirty="0">
                <a:solidFill>
                  <a:srgbClr val="353535"/>
                </a:solidFill>
                <a:latin typeface="Arial" charset="0"/>
              </a:rPr>
              <a:t>All Rights Reserved.</a:t>
            </a:r>
          </a:p>
        </p:txBody>
      </p:sp>
      <p:sp>
        <p:nvSpPr>
          <p:cNvPr id="9" name="Line 3"/>
          <p:cNvSpPr>
            <a:spLocks noChangeShapeType="1"/>
          </p:cNvSpPr>
          <p:nvPr/>
        </p:nvSpPr>
        <p:spPr bwMode="auto">
          <a:xfrm>
            <a:off x="0" y="990600"/>
            <a:ext cx="9906000" cy="0"/>
          </a:xfrm>
          <a:prstGeom prst="line">
            <a:avLst/>
          </a:prstGeom>
          <a:noFill/>
          <a:ln w="12700" cap="sq" cmpd="sng" algn="ctr">
            <a:solidFill>
              <a:schemeClr val="bg2">
                <a:lumMod val="75000"/>
                <a:lumOff val="25000"/>
              </a:schemeClr>
            </a:solidFill>
            <a:prstDash val="solid"/>
            <a:round/>
            <a:headEnd type="none" w="sm" len="sm"/>
            <a:tailEnd type="none" w="sm" len="sm"/>
          </a:ln>
          <a:effectLst/>
        </p:spPr>
        <p:txBody>
          <a:bodyPr wrap="none" lIns="67254" tIns="33627" rIns="67254" bIns="33627" anchor="ctr"/>
          <a:lstStyle/>
          <a:p>
            <a:pPr>
              <a:defRPr/>
            </a:pPr>
            <a:endParaRPr lang="ja-JP" altLang="en-US"/>
          </a:p>
        </p:txBody>
      </p:sp>
    </p:spTree>
  </p:cSld>
  <p:clrMap bg1="dk2" tx1="lt1" bg2="dk1" tx2="lt2" accent1="accent1" accent2="accent2" accent3="accent3" accent4="accent4" accent5="accent5" accent6="accent6" hlink="hlink" folHlink="folHlink"/>
  <p:sldLayoutIdLst>
    <p:sldLayoutId id="2147483688" r:id="rId1"/>
    <p:sldLayoutId id="2147483672" r:id="rId2"/>
    <p:sldLayoutId id="2147483673" r:id="rId3"/>
    <p:sldLayoutId id="2147483674" r:id="rId4"/>
    <p:sldLayoutId id="2147483689" r:id="rId5"/>
    <p:sldLayoutId id="2147483676" r:id="rId6"/>
    <p:sldLayoutId id="2147483677" r:id="rId7"/>
    <p:sldLayoutId id="2147483706" r:id="rId8"/>
    <p:sldLayoutId id="2147483684" r:id="rId9"/>
  </p:sldLayoutIdLst>
  <p:timing>
    <p:tnLst>
      <p:par>
        <p:cTn id="1" dur="indefinite" restart="never" nodeType="tmRoot"/>
      </p:par>
    </p:tnLst>
  </p:timing>
  <p:hf hdr="0" ftr="0" dt="0"/>
  <p:txStyles>
    <p:titleStyle>
      <a:lvl1pPr algn="l" defTabSz="972616" rtl="0" eaLnBrk="1" fontAlgn="base" hangingPunct="1">
        <a:spcBef>
          <a:spcPct val="0"/>
        </a:spcBef>
        <a:spcAft>
          <a:spcPct val="0"/>
        </a:spcAft>
        <a:defRPr kumimoji="1" sz="2600" b="1" baseline="0">
          <a:solidFill>
            <a:schemeClr val="bg2">
              <a:lumMod val="75000"/>
              <a:lumOff val="25000"/>
            </a:schemeClr>
          </a:solidFill>
          <a:latin typeface="メイリオ" panose="020B0604030504040204" pitchFamily="50" charset="-128"/>
          <a:ea typeface="メイリオ" panose="020B0604030504040204" pitchFamily="50" charset="-128"/>
          <a:cs typeface="+mj-cs"/>
        </a:defRPr>
      </a:lvl1pPr>
      <a:lvl2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2pPr>
      <a:lvl3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3pPr>
      <a:lvl4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4pPr>
      <a:lvl5pPr algn="l" defTabSz="972616" rtl="0" eaLnBrk="1" fontAlgn="base" hangingPunct="1">
        <a:spcBef>
          <a:spcPct val="0"/>
        </a:spcBef>
        <a:spcAft>
          <a:spcPct val="0"/>
        </a:spcAft>
        <a:defRPr kumimoji="1" sz="3500">
          <a:solidFill>
            <a:schemeClr val="tx1"/>
          </a:solidFill>
          <a:latin typeface="Franklin Gothic Demi" pitchFamily="34" charset="0"/>
          <a:ea typeface="ＤＦＧ平成ゴシック体W7" pitchFamily="50" charset="-128"/>
        </a:defRPr>
      </a:lvl5pPr>
      <a:lvl6pPr marL="33627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6pPr>
      <a:lvl7pPr marL="672541"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7pPr>
      <a:lvl8pPr marL="100881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8pPr>
      <a:lvl9pPr marL="1345082" algn="l" defTabSz="972616" rtl="0" eaLnBrk="1" fontAlgn="base" hangingPunct="1">
        <a:spcBef>
          <a:spcPct val="0"/>
        </a:spcBef>
        <a:spcAft>
          <a:spcPct val="0"/>
        </a:spcAft>
        <a:defRPr kumimoji="1" sz="3500">
          <a:solidFill>
            <a:schemeClr val="tx1"/>
          </a:solidFill>
          <a:latin typeface="ＤＦＧ平成ゴシック体W7" pitchFamily="50" charset="-128"/>
          <a:ea typeface="ＤＦＧ平成ゴシック体W7" pitchFamily="50" charset="-128"/>
        </a:defRPr>
      </a:lvl9pPr>
    </p:titleStyle>
    <p:bodyStyle>
      <a:lvl1pPr marL="326930" indent="-326930" algn="l" defTabSz="972616" rtl="0" eaLnBrk="1" fontAlgn="base" hangingPunct="1">
        <a:spcBef>
          <a:spcPct val="50000"/>
        </a:spcBef>
        <a:spcAft>
          <a:spcPct val="0"/>
        </a:spcAft>
        <a:buClr>
          <a:schemeClr val="accent2"/>
        </a:buClr>
        <a:buFont typeface="平成明朝" pitchFamily="17" charset="-128"/>
        <a:buChar char="■"/>
        <a:tabLst>
          <a:tab pos="775291" algn="l"/>
        </a:tabLst>
        <a:defRPr kumimoji="1" sz="2100" b="0" i="0" baseline="0">
          <a:solidFill>
            <a:srgbClr val="464646"/>
          </a:solidFill>
          <a:latin typeface="メイリオ" pitchFamily="50" charset="-128"/>
          <a:ea typeface="メイリオ" pitchFamily="50" charset="-128"/>
          <a:cs typeface="メイリオ" pitchFamily="50" charset="-128"/>
        </a:defRPr>
      </a:lvl1pPr>
      <a:lvl2pPr marL="533400" indent="-177800" algn="l" defTabSz="972616" rtl="0" eaLnBrk="1" fontAlgn="base" hangingPunct="1">
        <a:spcBef>
          <a:spcPct val="35000"/>
        </a:spcBef>
        <a:spcAft>
          <a:spcPct val="0"/>
        </a:spcAft>
        <a:buClr>
          <a:schemeClr val="bg1"/>
        </a:buClr>
        <a:buSzPct val="75000"/>
        <a:buFont typeface="ヒラギノ角ゴ ProN W3"/>
        <a:buChar char="▶"/>
        <a:tabLst>
          <a:tab pos="533400" algn="l"/>
        </a:tabLst>
        <a:defRPr kumimoji="1" sz="1800" baseline="0">
          <a:solidFill>
            <a:srgbClr val="464646"/>
          </a:solidFill>
          <a:latin typeface="メイリオ" pitchFamily="50" charset="-128"/>
          <a:ea typeface="メイリオ" pitchFamily="50" charset="-128"/>
          <a:cs typeface="メイリオ" pitchFamily="50" charset="-128"/>
        </a:defRPr>
      </a:lvl2pPr>
      <a:lvl3pPr marL="622300" indent="-88900" algn="l" defTabSz="972616" rtl="0" eaLnBrk="1" fontAlgn="base" hangingPunct="1">
        <a:spcBef>
          <a:spcPct val="20000"/>
        </a:spcBef>
        <a:spcAft>
          <a:spcPct val="0"/>
        </a:spcAft>
        <a:buClr>
          <a:schemeClr val="bg2"/>
        </a:buClr>
        <a:buFont typeface="Wingdings" charset="2"/>
        <a:buChar char=""/>
        <a:tabLst>
          <a:tab pos="622300" algn="l"/>
        </a:tabLst>
        <a:defRPr kumimoji="1" sz="1500" baseline="0">
          <a:solidFill>
            <a:srgbClr val="464646"/>
          </a:solidFill>
          <a:latin typeface="メイリオ" pitchFamily="50" charset="-128"/>
          <a:ea typeface="メイリオ" pitchFamily="50" charset="-128"/>
          <a:cs typeface="メイリオ" pitchFamily="50" charset="-128"/>
        </a:defRPr>
      </a:lvl3pPr>
      <a:lvl4pPr marL="923925" indent="-200025" algn="l" defTabSz="972616" rtl="0" eaLnBrk="1" fontAlgn="base" hangingPunct="1">
        <a:spcBef>
          <a:spcPct val="20000"/>
        </a:spcBef>
        <a:spcAft>
          <a:spcPct val="0"/>
        </a:spcAft>
        <a:buClr>
          <a:schemeClr val="accent3"/>
        </a:buClr>
        <a:buFont typeface="Wingdings" charset="2"/>
        <a:buChar char="u"/>
        <a:tabLst>
          <a:tab pos="924744" algn="l"/>
        </a:tabLst>
        <a:defRPr kumimoji="1" sz="1300" baseline="0">
          <a:solidFill>
            <a:srgbClr val="464646"/>
          </a:solidFill>
          <a:latin typeface="メイリオ" pitchFamily="50" charset="-128"/>
          <a:ea typeface="メイリオ" pitchFamily="50" charset="-128"/>
          <a:cs typeface="メイリオ" pitchFamily="50" charset="-128"/>
        </a:defRPr>
      </a:lvl4pPr>
      <a:lvl5pPr marL="990130" indent="0" algn="l" defTabSz="972616" rtl="0" eaLnBrk="1" fontAlgn="base" hangingPunct="1">
        <a:spcBef>
          <a:spcPct val="20000"/>
        </a:spcBef>
        <a:spcAft>
          <a:spcPct val="0"/>
        </a:spcAft>
        <a:buClr>
          <a:schemeClr val="tx1"/>
        </a:buClr>
        <a:tabLst>
          <a:tab pos="990130" algn="l"/>
        </a:tabLst>
        <a:defRPr kumimoji="1" sz="1200" baseline="0">
          <a:solidFill>
            <a:srgbClr val="464646"/>
          </a:solidFill>
          <a:latin typeface="メイリオ" pitchFamily="50" charset="-128"/>
          <a:ea typeface="メイリオ" pitchFamily="50" charset="-128"/>
          <a:cs typeface="メイリオ" pitchFamily="50" charset="-128"/>
        </a:defRPr>
      </a:lvl5pPr>
      <a:lvl6pPr marL="2322369"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6pPr>
      <a:lvl7pPr marL="265864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7pPr>
      <a:lvl8pPr marL="2994910"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8pPr>
      <a:lvl9pPr marL="3331181" indent="-242862" algn="l" defTabSz="972616" rtl="0" eaLnBrk="1" fontAlgn="base" hangingPunct="1">
        <a:spcBef>
          <a:spcPct val="20000"/>
        </a:spcBef>
        <a:spcAft>
          <a:spcPct val="0"/>
        </a:spcAft>
        <a:buClr>
          <a:schemeClr val="tx1"/>
        </a:buClr>
        <a:tabLst>
          <a:tab pos="775291" algn="l"/>
        </a:tabLst>
        <a:defRPr kumimoji="1">
          <a:solidFill>
            <a:srgbClr val="336699"/>
          </a:solidFill>
          <a:latin typeface="+mn-lt"/>
          <a:ea typeface="ＤＦＧ平成ゴシック体W3" pitchFamily="50" charset="-128"/>
        </a:defRPr>
      </a:lvl9pPr>
    </p:bodyStyle>
    <p:otherStyle>
      <a:defPPr>
        <a:defRPr lang="ja-JP"/>
      </a:defPPr>
      <a:lvl1pPr marL="0" algn="l" defTabSz="672541" rtl="0" eaLnBrk="1" latinLnBrk="0" hangingPunct="1">
        <a:defRPr kumimoji="1" sz="1300" kern="1200">
          <a:solidFill>
            <a:schemeClr val="tx1"/>
          </a:solidFill>
          <a:latin typeface="+mn-lt"/>
          <a:ea typeface="+mn-ea"/>
          <a:cs typeface="+mn-cs"/>
        </a:defRPr>
      </a:lvl1pPr>
      <a:lvl2pPr marL="336271" algn="l" defTabSz="672541" rtl="0" eaLnBrk="1" latinLnBrk="0" hangingPunct="1">
        <a:defRPr kumimoji="1" sz="1300" kern="1200">
          <a:solidFill>
            <a:schemeClr val="tx1"/>
          </a:solidFill>
          <a:latin typeface="+mn-lt"/>
          <a:ea typeface="+mn-ea"/>
          <a:cs typeface="+mn-cs"/>
        </a:defRPr>
      </a:lvl2pPr>
      <a:lvl3pPr marL="672541" algn="l" defTabSz="672541" rtl="0" eaLnBrk="1" latinLnBrk="0" hangingPunct="1">
        <a:defRPr kumimoji="1" sz="1300" kern="1200">
          <a:solidFill>
            <a:schemeClr val="tx1"/>
          </a:solidFill>
          <a:latin typeface="+mn-lt"/>
          <a:ea typeface="+mn-ea"/>
          <a:cs typeface="+mn-cs"/>
        </a:defRPr>
      </a:lvl3pPr>
      <a:lvl4pPr marL="1008812" algn="l" defTabSz="672541" rtl="0" eaLnBrk="1" latinLnBrk="0" hangingPunct="1">
        <a:defRPr kumimoji="1" sz="1300" kern="1200">
          <a:solidFill>
            <a:schemeClr val="tx1"/>
          </a:solidFill>
          <a:latin typeface="+mn-lt"/>
          <a:ea typeface="+mn-ea"/>
          <a:cs typeface="+mn-cs"/>
        </a:defRPr>
      </a:lvl4pPr>
      <a:lvl5pPr marL="1345082" algn="l" defTabSz="672541" rtl="0" eaLnBrk="1" latinLnBrk="0" hangingPunct="1">
        <a:defRPr kumimoji="1" sz="1300" kern="1200">
          <a:solidFill>
            <a:schemeClr val="tx1"/>
          </a:solidFill>
          <a:latin typeface="+mn-lt"/>
          <a:ea typeface="+mn-ea"/>
          <a:cs typeface="+mn-cs"/>
        </a:defRPr>
      </a:lvl5pPr>
      <a:lvl6pPr marL="1681353" algn="l" defTabSz="672541" rtl="0" eaLnBrk="1" latinLnBrk="0" hangingPunct="1">
        <a:defRPr kumimoji="1" sz="1300" kern="1200">
          <a:solidFill>
            <a:schemeClr val="tx1"/>
          </a:solidFill>
          <a:latin typeface="+mn-lt"/>
          <a:ea typeface="+mn-ea"/>
          <a:cs typeface="+mn-cs"/>
        </a:defRPr>
      </a:lvl6pPr>
      <a:lvl7pPr marL="2017624" algn="l" defTabSz="672541" rtl="0" eaLnBrk="1" latinLnBrk="0" hangingPunct="1">
        <a:defRPr kumimoji="1" sz="1300" kern="1200">
          <a:solidFill>
            <a:schemeClr val="tx1"/>
          </a:solidFill>
          <a:latin typeface="+mn-lt"/>
          <a:ea typeface="+mn-ea"/>
          <a:cs typeface="+mn-cs"/>
        </a:defRPr>
      </a:lvl7pPr>
      <a:lvl8pPr marL="2353894" algn="l" defTabSz="672541" rtl="0" eaLnBrk="1" latinLnBrk="0" hangingPunct="1">
        <a:defRPr kumimoji="1" sz="1300" kern="1200">
          <a:solidFill>
            <a:schemeClr val="tx1"/>
          </a:solidFill>
          <a:latin typeface="+mn-lt"/>
          <a:ea typeface="+mn-ea"/>
          <a:cs typeface="+mn-cs"/>
        </a:defRPr>
      </a:lvl8pPr>
      <a:lvl9pPr marL="2690165" algn="l" defTabSz="672541" rtl="0" eaLnBrk="1" latinLnBrk="0" hangingPunct="1">
        <a:defRPr kumimoji="1"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1"/>
          <p:cNvSpPr>
            <a:spLocks noGrp="1"/>
          </p:cNvSpPr>
          <p:nvPr>
            <p:ph type="subTitle" sz="quarter" idx="1"/>
          </p:nvPr>
        </p:nvSpPr>
        <p:spPr>
          <a:xfrm>
            <a:off x="2792760" y="5134039"/>
            <a:ext cx="6912767" cy="375677"/>
          </a:xfrm>
        </p:spPr>
        <p:txBody>
          <a:bodyPr/>
          <a:lstStyle/>
          <a:p>
            <a:r>
              <a:rPr lang="en-US" altLang="ja-JP" dirty="0" smtClean="0"/>
              <a:t>2015.2.6</a:t>
            </a:r>
            <a:endParaRPr lang="en-US" altLang="ja-JP" sz="2000" dirty="0" smtClean="0"/>
          </a:p>
        </p:txBody>
      </p:sp>
      <p:sp>
        <p:nvSpPr>
          <p:cNvPr id="3" name="タイトル 2"/>
          <p:cNvSpPr>
            <a:spLocks noGrp="1"/>
          </p:cNvSpPr>
          <p:nvPr>
            <p:ph type="ctrTitle" sz="quarter"/>
          </p:nvPr>
        </p:nvSpPr>
        <p:spPr>
          <a:xfrm>
            <a:off x="2792760" y="2531844"/>
            <a:ext cx="7113240" cy="1545228"/>
          </a:xfrm>
        </p:spPr>
        <p:txBody>
          <a:bodyPr/>
          <a:lstStyle/>
          <a:p>
            <a:r>
              <a:rPr lang="ja-JP" altLang="en-US" dirty="0">
                <a:latin typeface="メイリオ" pitchFamily="50" charset="-128"/>
                <a:ea typeface="メイリオ" pitchFamily="50" charset="-128"/>
                <a:cs typeface="メイリオ" pitchFamily="50" charset="-128"/>
              </a:rPr>
              <a:t>自治体向けガイド</a:t>
            </a:r>
            <a:r>
              <a:rPr lang="ja-JP" altLang="en-US" dirty="0" smtClean="0">
                <a:latin typeface="メイリオ" pitchFamily="50" charset="-128"/>
                <a:ea typeface="メイリオ" pitchFamily="50" charset="-128"/>
                <a:cs typeface="メイリオ" pitchFamily="50" charset="-128"/>
              </a:rPr>
              <a:t>のマッピングと</a:t>
            </a:r>
            <a:r>
              <a:rPr lang="en-US" altLang="ja-JP" dirty="0" smtClean="0">
                <a:latin typeface="メイリオ" pitchFamily="50" charset="-128"/>
                <a:ea typeface="メイリオ" pitchFamily="50" charset="-128"/>
                <a:cs typeface="メイリオ" pitchFamily="50" charset="-128"/>
              </a:rPr>
              <a:t/>
            </a:r>
            <a:br>
              <a:rPr lang="en-US" altLang="ja-JP" dirty="0" smtClean="0">
                <a:latin typeface="メイリオ" pitchFamily="50" charset="-128"/>
                <a:ea typeface="メイリオ" pitchFamily="50" charset="-128"/>
                <a:cs typeface="メイリオ" pitchFamily="50" charset="-128"/>
              </a:rPr>
            </a:br>
            <a:r>
              <a:rPr lang="ja-JP" altLang="en-US" dirty="0" smtClean="0">
                <a:latin typeface="メイリオ" pitchFamily="50" charset="-128"/>
                <a:ea typeface="メイリオ" pitchFamily="50" charset="-128"/>
                <a:cs typeface="メイリオ" pitchFamily="50" charset="-128"/>
              </a:rPr>
              <a:t>オープンデータガイドの改訂について</a:t>
            </a:r>
            <a:endParaRPr lang="ja-JP" altLang="en-US" dirty="0">
              <a:latin typeface="メイリオ" pitchFamily="50" charset="-128"/>
              <a:ea typeface="メイリオ" pitchFamily="50" charset="-128"/>
              <a:cs typeface="メイリオ" pitchFamily="50" charset="-128"/>
            </a:endParaRPr>
          </a:p>
        </p:txBody>
      </p:sp>
      <p:sp>
        <p:nvSpPr>
          <p:cNvPr id="4" name="テキスト プレースホルダー 3"/>
          <p:cNvSpPr>
            <a:spLocks noGrp="1"/>
          </p:cNvSpPr>
          <p:nvPr>
            <p:ph type="body" sz="quarter" idx="10"/>
          </p:nvPr>
        </p:nvSpPr>
        <p:spPr/>
        <p:txBody>
          <a:bodyPr>
            <a:normAutofit lnSpcReduction="10000"/>
          </a:bodyPr>
          <a:lstStyle/>
          <a:p>
            <a:r>
              <a:rPr kumimoji="1" lang="ja-JP" altLang="en-US" dirty="0" smtClean="0"/>
              <a:t>平成</a:t>
            </a:r>
            <a:r>
              <a:rPr kumimoji="1" lang="en-US" altLang="ja-JP" dirty="0" smtClean="0"/>
              <a:t>26</a:t>
            </a:r>
            <a:r>
              <a:rPr kumimoji="1" lang="ja-JP" altLang="en-US" dirty="0" smtClean="0"/>
              <a:t>年度　第</a:t>
            </a:r>
            <a:r>
              <a:rPr lang="en-US" altLang="ja-JP" dirty="0"/>
              <a:t>2</a:t>
            </a:r>
            <a:r>
              <a:rPr kumimoji="1" lang="ja-JP" altLang="en-US" dirty="0" smtClean="0"/>
              <a:t>回データガバナンス委員会資料</a:t>
            </a:r>
            <a:endParaRPr kumimoji="1" lang="ja-JP" altLang="en-US" dirty="0"/>
          </a:p>
        </p:txBody>
      </p:sp>
      <p:sp>
        <p:nvSpPr>
          <p:cNvPr id="8" name="テキスト プレースホルダー 7"/>
          <p:cNvSpPr>
            <a:spLocks noGrp="1"/>
          </p:cNvSpPr>
          <p:nvPr>
            <p:ph type="body" sz="quarter" idx="11"/>
          </p:nvPr>
        </p:nvSpPr>
        <p:spPr>
          <a:xfrm>
            <a:off x="8985448" y="205805"/>
            <a:ext cx="828873" cy="288032"/>
          </a:xfrm>
        </p:spPr>
        <p:txBody>
          <a:bodyPr anchor="ctr"/>
          <a:lstStyle/>
          <a:p>
            <a:r>
              <a:rPr kumimoji="1" lang="ja-JP" altLang="en-US" dirty="0" smtClean="0"/>
              <a:t>資料５</a:t>
            </a:r>
            <a:endParaRPr kumimoji="1" lang="ja-JP" altLang="en-US" dirty="0"/>
          </a:p>
        </p:txBody>
      </p:sp>
      <p:pic>
        <p:nvPicPr>
          <p:cNvPr id="1026" name="Picture 2" descr="本法人の設立が承認されました。"/>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985" y="1968470"/>
            <a:ext cx="2646293"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4564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1. </a:t>
            </a:r>
            <a:r>
              <a:rPr lang="ja-JP" altLang="en-US" dirty="0" smtClean="0"/>
              <a:t>現在作成されているオープンデータ関連ガイドの種類</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2</a:t>
            </a:fld>
            <a:endParaRPr lang="en-US" altLang="ja-JP"/>
          </a:p>
        </p:txBody>
      </p:sp>
      <p:sp>
        <p:nvSpPr>
          <p:cNvPr id="5" name="コンテンツ プレースホルダー 2"/>
          <p:cNvSpPr>
            <a:spLocks noGrp="1"/>
          </p:cNvSpPr>
          <p:nvPr>
            <p:ph idx="1"/>
          </p:nvPr>
        </p:nvSpPr>
        <p:spPr>
          <a:xfrm>
            <a:off x="351414" y="1143001"/>
            <a:ext cx="9146415" cy="917848"/>
          </a:xfrm>
        </p:spPr>
        <p:txBody>
          <a:bodyPr/>
          <a:lstStyle/>
          <a:p>
            <a:r>
              <a:rPr kumimoji="1" lang="ja-JP" altLang="en-US" dirty="0" smtClean="0"/>
              <a:t>オープンデータにしてはこの２年ほどで多くの主体から、多くの種類のもの文書が発行されている。</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625080138"/>
              </p:ext>
            </p:extLst>
          </p:nvPr>
        </p:nvGraphicFramePr>
        <p:xfrm>
          <a:off x="621454" y="1846372"/>
          <a:ext cx="8928992" cy="4462449"/>
        </p:xfrm>
        <a:graphic>
          <a:graphicData uri="http://schemas.openxmlformats.org/drawingml/2006/table">
            <a:tbl>
              <a:tblPr firstRow="1" bandRow="1">
                <a:tableStyleId>{21E4AEA4-8DFA-4A89-87EB-49C32662AFE0}</a:tableStyleId>
              </a:tblPr>
              <a:tblGrid>
                <a:gridCol w="2582582"/>
                <a:gridCol w="1316145"/>
                <a:gridCol w="804311"/>
                <a:gridCol w="4225954"/>
              </a:tblGrid>
              <a:tr h="293379">
                <a:tc>
                  <a:txBody>
                    <a:bodyPr/>
                    <a:lstStyle/>
                    <a:p>
                      <a:r>
                        <a:rPr kumimoji="1" lang="ja-JP" altLang="en-US" dirty="0" smtClean="0"/>
                        <a:t>名称</a:t>
                      </a:r>
                      <a:endParaRPr kumimoji="1" lang="ja-JP" altLang="en-US" dirty="0"/>
                    </a:p>
                  </a:txBody>
                  <a:tcPr/>
                </a:tc>
                <a:tc>
                  <a:txBody>
                    <a:bodyPr/>
                    <a:lstStyle/>
                    <a:p>
                      <a:r>
                        <a:rPr kumimoji="1" lang="ja-JP" altLang="en-US" dirty="0" smtClean="0"/>
                        <a:t>発行主体</a:t>
                      </a:r>
                      <a:endParaRPr kumimoji="1" lang="ja-JP" altLang="en-US" dirty="0"/>
                    </a:p>
                  </a:txBody>
                  <a:tcPr/>
                </a:tc>
                <a:tc>
                  <a:txBody>
                    <a:bodyPr/>
                    <a:lstStyle/>
                    <a:p>
                      <a:r>
                        <a:rPr kumimoji="1" lang="ja-JP" altLang="en-US" dirty="0" smtClean="0"/>
                        <a:t>発行年</a:t>
                      </a:r>
                      <a:endParaRPr kumimoji="1" lang="ja-JP" altLang="en-US" dirty="0"/>
                    </a:p>
                  </a:txBody>
                  <a:tcPr/>
                </a:tc>
                <a:tc>
                  <a:txBody>
                    <a:bodyPr/>
                    <a:lstStyle/>
                    <a:p>
                      <a:r>
                        <a:rPr kumimoji="1" lang="ja-JP" altLang="en-US" dirty="0" smtClean="0"/>
                        <a:t>概要</a:t>
                      </a:r>
                      <a:endParaRPr kumimoji="1" lang="ja-JP" altLang="en-US" dirty="0"/>
                    </a:p>
                  </a:txBody>
                  <a:tcPr/>
                </a:tc>
              </a:tr>
              <a:tr h="694845">
                <a:tc>
                  <a:txBody>
                    <a:bodyPr/>
                    <a:lstStyle/>
                    <a:p>
                      <a:r>
                        <a:rPr kumimoji="1" lang="ja-JP" altLang="en-US" dirty="0" smtClean="0"/>
                        <a:t>二次利用の促進のための府省のデータ公開に関する基本的考え方（ガイドライン）</a:t>
                      </a:r>
                      <a:endParaRPr kumimoji="1" lang="ja-JP" altLang="en-US" dirty="0"/>
                    </a:p>
                  </a:txBody>
                  <a:tcPr anchor="ctr"/>
                </a:tc>
                <a:tc>
                  <a:txBody>
                    <a:bodyPr/>
                    <a:lstStyle/>
                    <a:p>
                      <a:r>
                        <a:rPr kumimoji="1" lang="en-US" altLang="ja-JP" dirty="0" smtClean="0"/>
                        <a:t>CIO</a:t>
                      </a:r>
                      <a:r>
                        <a:rPr kumimoji="1" lang="ja-JP" altLang="en-US" dirty="0" smtClean="0"/>
                        <a:t>連絡会議決定</a:t>
                      </a:r>
                      <a:endParaRPr kumimoji="1" lang="ja-JP" altLang="en-US" dirty="0"/>
                    </a:p>
                  </a:txBody>
                  <a:tcPr anchor="ctr"/>
                </a:tc>
                <a:tc>
                  <a:txBody>
                    <a:bodyPr/>
                    <a:lstStyle/>
                    <a:p>
                      <a:r>
                        <a:rPr kumimoji="1" lang="en-US" altLang="ja-JP" dirty="0" smtClean="0"/>
                        <a:t>2013.06</a:t>
                      </a:r>
                      <a:endParaRPr kumimoji="1" lang="ja-JP" altLang="en-US" dirty="0"/>
                    </a:p>
                  </a:txBody>
                  <a:tcPr anchor="ctr"/>
                </a:tc>
                <a:tc>
                  <a:txBody>
                    <a:bodyPr/>
                    <a:lstStyle/>
                    <a:p>
                      <a:r>
                        <a:rPr kumimoji="1" lang="ja-JP" altLang="en-US" dirty="0" smtClean="0"/>
                        <a:t>二次利用を促進する利用ルールのあり方、機械判読に適したデータ形式による公開の拡大の考え方等についてとりまとめた文書</a:t>
                      </a:r>
                      <a:endParaRPr kumimoji="1" lang="ja-JP" altLang="en-US" dirty="0"/>
                    </a:p>
                  </a:txBody>
                  <a:tcPr anchor="ctr"/>
                </a:tc>
              </a:tr>
              <a:tr h="694845">
                <a:tc>
                  <a:txBody>
                    <a:bodyPr/>
                    <a:lstStyle/>
                    <a:p>
                      <a:r>
                        <a:rPr kumimoji="1" lang="ja-JP" altLang="en-US" dirty="0" smtClean="0"/>
                        <a:t>地方公共団体オープンデータ推進ガイドライン</a:t>
                      </a:r>
                      <a:endParaRPr kumimoji="1" lang="ja-JP" altLang="en-US" dirty="0"/>
                    </a:p>
                  </a:txBody>
                  <a:tcPr anchor="ctr"/>
                </a:tc>
                <a:tc>
                  <a:txBody>
                    <a:bodyPr/>
                    <a:lstStyle/>
                    <a:p>
                      <a:r>
                        <a:rPr kumimoji="1" lang="ja-JP" altLang="en-US" dirty="0" smtClean="0"/>
                        <a:t>内閣官房</a:t>
                      </a:r>
                      <a:r>
                        <a:rPr kumimoji="1" lang="en-US" altLang="ja-JP" dirty="0" smtClean="0"/>
                        <a:t>IT</a:t>
                      </a:r>
                      <a:r>
                        <a:rPr kumimoji="1" lang="ja-JP" altLang="en-US" dirty="0" smtClean="0"/>
                        <a:t>総合戦略室</a:t>
                      </a:r>
                      <a:endParaRPr kumimoji="1" lang="ja-JP" altLang="en-US" dirty="0"/>
                    </a:p>
                  </a:txBody>
                  <a:tcPr anchor="ctr"/>
                </a:tc>
                <a:tc>
                  <a:txBody>
                    <a:bodyPr/>
                    <a:lstStyle/>
                    <a:p>
                      <a:r>
                        <a:rPr kumimoji="1" lang="en-US" altLang="ja-JP" dirty="0" smtClean="0"/>
                        <a:t>2015 ?</a:t>
                      </a:r>
                      <a:endParaRPr kumimoji="1" lang="ja-JP" altLang="en-US" dirty="0"/>
                    </a:p>
                  </a:txBody>
                  <a:tcPr anchor="ctr"/>
                </a:tc>
                <a:tc>
                  <a:txBody>
                    <a:bodyPr/>
                    <a:lstStyle/>
                    <a:p>
                      <a:r>
                        <a:rPr kumimoji="1" lang="ja-JP" altLang="en-US" dirty="0" smtClean="0"/>
                        <a:t>現在電子行政オープンデータ実務者会議で作成中のガイドライン。地方公共団体におけるオープンデータの取り組みを促進することを目的とした文書（作成中）</a:t>
                      </a:r>
                      <a:endParaRPr kumimoji="1" lang="ja-JP" altLang="en-US" dirty="0"/>
                    </a:p>
                  </a:txBody>
                  <a:tcPr anchor="ctr"/>
                </a:tc>
              </a:tr>
              <a:tr h="694845">
                <a:tc>
                  <a:txBody>
                    <a:bodyPr/>
                    <a:lstStyle/>
                    <a:p>
                      <a:r>
                        <a:rPr kumimoji="1" lang="ja-JP" altLang="en-US" dirty="0" smtClean="0"/>
                        <a:t>オープンデータをはじめよう </a:t>
                      </a:r>
                    </a:p>
                    <a:p>
                      <a:r>
                        <a:rPr kumimoji="1" lang="ja-JP" altLang="en-US" dirty="0" smtClean="0"/>
                        <a:t>～地方公共団体のための最初の手引書（案）～</a:t>
                      </a:r>
                      <a:endParaRPr kumimoji="1" lang="ja-JP" altLang="en-US" dirty="0"/>
                    </a:p>
                  </a:txBody>
                  <a:tcPr anchor="ctr"/>
                </a:tc>
                <a:tc>
                  <a:txBody>
                    <a:bodyPr/>
                    <a:lstStyle/>
                    <a:p>
                      <a:pPr marL="0" marR="0" indent="0" algn="l" defTabSz="672541" rtl="0" eaLnBrk="1" fontAlgn="auto" latinLnBrk="0" hangingPunct="1">
                        <a:lnSpc>
                          <a:spcPct val="100000"/>
                        </a:lnSpc>
                        <a:spcBef>
                          <a:spcPts val="0"/>
                        </a:spcBef>
                        <a:spcAft>
                          <a:spcPts val="0"/>
                        </a:spcAft>
                        <a:buClrTx/>
                        <a:buSzTx/>
                        <a:buFontTx/>
                        <a:buNone/>
                        <a:tabLst/>
                        <a:defRPr/>
                      </a:pPr>
                      <a:r>
                        <a:rPr kumimoji="1" lang="ja-JP" altLang="en-US" dirty="0" smtClean="0"/>
                        <a:t>内閣官房</a:t>
                      </a:r>
                      <a:r>
                        <a:rPr kumimoji="1" lang="en-US" altLang="ja-JP" dirty="0" smtClean="0"/>
                        <a:t>IT</a:t>
                      </a:r>
                      <a:r>
                        <a:rPr kumimoji="1" lang="ja-JP" altLang="en-US" dirty="0" smtClean="0"/>
                        <a:t>総合戦略室</a:t>
                      </a:r>
                    </a:p>
                  </a:txBody>
                  <a:tcPr anchor="ctr"/>
                </a:tc>
                <a:tc>
                  <a:txBody>
                    <a:bodyPr/>
                    <a:lstStyle/>
                    <a:p>
                      <a:r>
                        <a:rPr kumimoji="1" lang="en-US" altLang="ja-JP" dirty="0" smtClean="0"/>
                        <a:t>2015 ?</a:t>
                      </a:r>
                      <a:endParaRPr kumimoji="1" lang="ja-JP" altLang="en-US" dirty="0"/>
                    </a:p>
                  </a:txBody>
                  <a:tcPr anchor="ctr"/>
                </a:tc>
                <a:tc>
                  <a:txBody>
                    <a:bodyPr/>
                    <a:lstStyle/>
                    <a:p>
                      <a:r>
                        <a:rPr kumimoji="1" lang="ja-JP" altLang="en-US" dirty="0" smtClean="0"/>
                        <a:t>上記文書等をもとに、地方公共団体がオープンデータの取り組みを進める際の手引き書（作成中）</a:t>
                      </a:r>
                      <a:endParaRPr kumimoji="1" lang="ja-JP" altLang="en-US" dirty="0"/>
                    </a:p>
                  </a:txBody>
                  <a:tcPr anchor="ctr"/>
                </a:tc>
              </a:tr>
              <a:tr h="694845">
                <a:tc>
                  <a:txBody>
                    <a:bodyPr/>
                    <a:lstStyle/>
                    <a:p>
                      <a:r>
                        <a:rPr kumimoji="1" lang="ja-JP" altLang="en-US" dirty="0" smtClean="0"/>
                        <a:t>九都県市における避難所等の位置情報に関するオープンデータ化ガイドライン </a:t>
                      </a:r>
                      <a:endParaRPr kumimoji="1" lang="ja-JP" altLang="en-US" dirty="0"/>
                    </a:p>
                  </a:txBody>
                  <a:tcPr anchor="ctr"/>
                </a:tc>
                <a:tc>
                  <a:txBody>
                    <a:bodyPr/>
                    <a:lstStyle/>
                    <a:p>
                      <a:r>
                        <a:rPr kumimoji="1" lang="zh-TW" altLang="en-US" dirty="0" smtClean="0"/>
                        <a:t>九都県市首脳会議首都圏連合協議会</a:t>
                      </a:r>
                      <a:r>
                        <a:rPr kumimoji="1" lang="ja-JP" altLang="en-US" dirty="0" smtClean="0"/>
                        <a:t>等</a:t>
                      </a:r>
                      <a:endParaRPr kumimoji="1" lang="ja-JP" altLang="en-US" dirty="0"/>
                    </a:p>
                  </a:txBody>
                  <a:tcPr anchor="ctr"/>
                </a:tc>
                <a:tc>
                  <a:txBody>
                    <a:bodyPr/>
                    <a:lstStyle/>
                    <a:p>
                      <a:r>
                        <a:rPr kumimoji="1" lang="en-US" altLang="ja-JP" dirty="0" smtClean="0"/>
                        <a:t>2014.03</a:t>
                      </a:r>
                      <a:endParaRPr kumimoji="1" lang="ja-JP" altLang="en-US" dirty="0"/>
                    </a:p>
                  </a:txBody>
                  <a:tcPr anchor="ctr"/>
                </a:tc>
                <a:tc>
                  <a:txBody>
                    <a:bodyPr/>
                    <a:lstStyle/>
                    <a:p>
                      <a:r>
                        <a:rPr kumimoji="1" lang="ja-JP" altLang="en-US" dirty="0" smtClean="0"/>
                        <a:t>九都県市において、オープンデータ活用のために、試行的に「避難所等の位置情報」を対象としたガイドライン</a:t>
                      </a:r>
                      <a:endParaRPr kumimoji="1" lang="ja-JP" altLang="en-US" dirty="0"/>
                    </a:p>
                  </a:txBody>
                  <a:tcPr anchor="ctr"/>
                </a:tc>
              </a:tr>
              <a:tr h="694845">
                <a:tc>
                  <a:txBody>
                    <a:bodyPr/>
                    <a:lstStyle/>
                    <a:p>
                      <a:r>
                        <a:rPr kumimoji="1" lang="ja-JP" altLang="en-US" dirty="0" smtClean="0"/>
                        <a:t>自治体オープンデータガイドライン（仮称）</a:t>
                      </a:r>
                      <a:endParaRPr kumimoji="1" lang="ja-JP" altLang="en-US" dirty="0"/>
                    </a:p>
                  </a:txBody>
                  <a:tcPr anchor="ctr"/>
                </a:tc>
                <a:tc>
                  <a:txBody>
                    <a:bodyPr/>
                    <a:lstStyle/>
                    <a:p>
                      <a:r>
                        <a:rPr kumimoji="1" lang="ja-JP" altLang="en-US" dirty="0" smtClean="0"/>
                        <a:t>地方公共団体情報システム機構</a:t>
                      </a:r>
                      <a:r>
                        <a:rPr kumimoji="1" lang="en-US" altLang="ja-JP" dirty="0" smtClean="0"/>
                        <a:t>(J-LIS)</a:t>
                      </a:r>
                      <a:endParaRPr kumimoji="1" lang="ja-JP" altLang="en-US" dirty="0"/>
                    </a:p>
                  </a:txBody>
                  <a:tcPr anchor="ctr"/>
                </a:tc>
                <a:tc>
                  <a:txBody>
                    <a:bodyPr/>
                    <a:lstStyle/>
                    <a:p>
                      <a:r>
                        <a:rPr kumimoji="1" lang="en-US" altLang="ja-JP" dirty="0" smtClean="0"/>
                        <a:t>2015 ?</a:t>
                      </a:r>
                      <a:endParaRPr kumimoji="1" lang="ja-JP" altLang="en-US" dirty="0"/>
                    </a:p>
                  </a:txBody>
                  <a:tcPr anchor="ctr"/>
                </a:tc>
                <a:tc>
                  <a:txBody>
                    <a:bodyPr/>
                    <a:lstStyle/>
                    <a:p>
                      <a:r>
                        <a:rPr kumimoji="1" lang="ja-JP" altLang="en-US" dirty="0" smtClean="0"/>
                        <a:t>オープンデータの取組が進んでいない自治体と協力して、オープンデータに必要となる事項の洗い出しを行ってガイドライン化（作成中）</a:t>
                      </a:r>
                      <a:endParaRPr kumimoji="1" lang="ja-JP" altLang="en-US" dirty="0"/>
                    </a:p>
                  </a:txBody>
                  <a:tcPr anchor="ctr"/>
                </a:tc>
              </a:tr>
              <a:tr h="694845">
                <a:tc>
                  <a:txBody>
                    <a:bodyPr/>
                    <a:lstStyle/>
                    <a:p>
                      <a:r>
                        <a:rPr kumimoji="1" lang="ja-JP" altLang="en-US" dirty="0" smtClean="0"/>
                        <a:t>オープンデータガイドライン第</a:t>
                      </a:r>
                      <a:r>
                        <a:rPr kumimoji="1" lang="en-US" altLang="ja-JP" dirty="0" smtClean="0"/>
                        <a:t>1</a:t>
                      </a:r>
                      <a:r>
                        <a:rPr kumimoji="1" lang="ja-JP" altLang="en-US" dirty="0" smtClean="0"/>
                        <a:t>版</a:t>
                      </a:r>
                      <a:endParaRPr kumimoji="1" lang="ja-JP" altLang="en-US" dirty="0"/>
                    </a:p>
                  </a:txBody>
                  <a:tcPr anchor="ctr"/>
                </a:tc>
                <a:tc>
                  <a:txBody>
                    <a:bodyPr/>
                    <a:lstStyle/>
                    <a:p>
                      <a:r>
                        <a:rPr kumimoji="1" lang="ja-JP" altLang="en-US" dirty="0" smtClean="0"/>
                        <a:t>オープンデータ流通推進コンソーシアム</a:t>
                      </a:r>
                      <a:endParaRPr kumimoji="1" lang="ja-JP" altLang="en-US" dirty="0"/>
                    </a:p>
                  </a:txBody>
                  <a:tcPr anchor="ctr"/>
                </a:tc>
                <a:tc>
                  <a:txBody>
                    <a:bodyPr/>
                    <a:lstStyle/>
                    <a:p>
                      <a:r>
                        <a:rPr kumimoji="1" lang="en-US" altLang="ja-JP" dirty="0" smtClean="0"/>
                        <a:t>2014.07</a:t>
                      </a:r>
                      <a:endParaRPr kumimoji="1" lang="ja-JP" altLang="en-US" dirty="0"/>
                    </a:p>
                  </a:txBody>
                  <a:tcPr anchor="ctr"/>
                </a:tc>
                <a:tc>
                  <a:txBody>
                    <a:bodyPr/>
                    <a:lstStyle/>
                    <a:p>
                      <a:r>
                        <a:rPr kumimoji="1" lang="ja-JP" altLang="en-US" dirty="0" smtClean="0"/>
                        <a:t>オープンデータについて、二次利用を促進する利用ルールの設定方法、機械判読に適したデータ形式による公開の方法を中心にとりまとめたガイド</a:t>
                      </a:r>
                      <a:endParaRPr kumimoji="1" lang="ja-JP" altLang="en-US" dirty="0"/>
                    </a:p>
                  </a:txBody>
                  <a:tcPr anchor="ctr"/>
                </a:tc>
              </a:tr>
            </a:tbl>
          </a:graphicData>
        </a:graphic>
      </p:graphicFrame>
      <p:sp>
        <p:nvSpPr>
          <p:cNvPr id="6" name="テキスト ボックス 5"/>
          <p:cNvSpPr txBox="1"/>
          <p:nvPr/>
        </p:nvSpPr>
        <p:spPr>
          <a:xfrm>
            <a:off x="7186491" y="6308821"/>
            <a:ext cx="2494594" cy="307777"/>
          </a:xfrm>
          <a:prstGeom prst="rect">
            <a:avLst/>
          </a:prstGeom>
          <a:noFill/>
        </p:spPr>
        <p:txBody>
          <a:bodyPr wrap="none" rtlCol="0">
            <a:spAutoFit/>
          </a:bodyPr>
          <a:lstStyle/>
          <a:p>
            <a:pPr algn="l"/>
            <a:r>
              <a:rPr kumimoji="1" lang="ja-JP" altLang="en-US" sz="1400" dirty="0" smtClean="0">
                <a:solidFill>
                  <a:schemeClr val="bg2"/>
                </a:solidFill>
                <a:latin typeface="ヒラギノ角ゴ ProN W6"/>
                <a:ea typeface="ヒラギノ角ゴ ProN W6"/>
                <a:cs typeface="ヒラギノ角ゴ ProN W6"/>
              </a:rPr>
              <a:t>他、各自治体等でも作成・公開</a:t>
            </a:r>
            <a:endParaRPr kumimoji="1" lang="ja-JP" altLang="en-US" sz="1400" dirty="0" smtClean="0">
              <a:solidFill>
                <a:schemeClr val="bg2"/>
              </a:solidFill>
              <a:latin typeface="ヒラギノ角ゴ ProN W6"/>
              <a:ea typeface="ヒラギノ角ゴ ProN W6"/>
              <a:cs typeface="ヒラギノ角ゴ ProN W6"/>
            </a:endParaRPr>
          </a:p>
        </p:txBody>
      </p:sp>
    </p:spTree>
    <p:extLst>
      <p:ext uri="{BB962C8B-B14F-4D97-AF65-F5344CB8AC3E}">
        <p14:creationId xmlns:p14="http://schemas.microsoft.com/office/powerpoint/2010/main" val="15361573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2. </a:t>
            </a:r>
            <a:r>
              <a:rPr lang="ja-JP" altLang="en-US" dirty="0" smtClean="0"/>
              <a:t>マッピングの必要性</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3</a:t>
            </a:fld>
            <a:endParaRPr lang="en-US" altLang="ja-JP"/>
          </a:p>
        </p:txBody>
      </p:sp>
      <p:sp>
        <p:nvSpPr>
          <p:cNvPr id="6" name="コンテンツ プレースホルダー 2"/>
          <p:cNvSpPr>
            <a:spLocks noGrp="1"/>
          </p:cNvSpPr>
          <p:nvPr>
            <p:ph idx="1"/>
          </p:nvPr>
        </p:nvSpPr>
        <p:spPr>
          <a:xfrm>
            <a:off x="351414" y="1143000"/>
            <a:ext cx="9146415" cy="4950295"/>
          </a:xfrm>
        </p:spPr>
        <p:txBody>
          <a:bodyPr>
            <a:normAutofit/>
          </a:bodyPr>
          <a:lstStyle/>
          <a:p>
            <a:r>
              <a:rPr kumimoji="1" lang="ja-JP" altLang="en-US" dirty="0" smtClean="0"/>
              <a:t>現時点で各文書、ガイドラインの関係性が整理できていない</a:t>
            </a:r>
            <a:endParaRPr kumimoji="1" lang="en-US" altLang="ja-JP" dirty="0" smtClean="0"/>
          </a:p>
          <a:p>
            <a:r>
              <a:rPr kumimoji="1" lang="ja-JP" altLang="en-US" dirty="0" smtClean="0"/>
              <a:t>今後、自治体のオープンデータ推進を支援するためにも、現行のガイド、文書を整理し、マッピングすることが重要</a:t>
            </a:r>
            <a:endParaRPr kumimoji="1" lang="en-US" altLang="ja-JP" dirty="0" smtClean="0"/>
          </a:p>
          <a:p>
            <a:r>
              <a:rPr kumimoji="1" lang="ja-JP" altLang="en-US" dirty="0" smtClean="0"/>
              <a:t>その際、自治体が抱いている課題／疑問に対して、どのガイドのどの章が対応しているかを整理することが重要</a:t>
            </a:r>
            <a:endParaRPr kumimoji="1" lang="en-US" altLang="ja-JP" dirty="0" smtClean="0"/>
          </a:p>
        </p:txBody>
      </p:sp>
    </p:spTree>
    <p:extLst>
      <p:ext uri="{BB962C8B-B14F-4D97-AF65-F5344CB8AC3E}">
        <p14:creationId xmlns:p14="http://schemas.microsoft.com/office/powerpoint/2010/main" val="2501377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４</a:t>
            </a:r>
            <a:r>
              <a:rPr lang="en-US" altLang="ja-JP" dirty="0" smtClean="0"/>
              <a:t>. </a:t>
            </a:r>
            <a:r>
              <a:rPr lang="ja-JP" altLang="en-US" dirty="0" smtClean="0"/>
              <a:t>オープンデータガイドの改訂について</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4</a:t>
            </a:fld>
            <a:endParaRPr lang="en-US" altLang="ja-JP"/>
          </a:p>
        </p:txBody>
      </p:sp>
      <p:sp>
        <p:nvSpPr>
          <p:cNvPr id="6" name="コンテンツ プレースホルダー 2"/>
          <p:cNvSpPr>
            <a:spLocks noGrp="1"/>
          </p:cNvSpPr>
          <p:nvPr>
            <p:ph idx="1"/>
          </p:nvPr>
        </p:nvSpPr>
        <p:spPr>
          <a:xfrm>
            <a:off x="351414" y="1143000"/>
            <a:ext cx="9146415" cy="4950295"/>
          </a:xfrm>
        </p:spPr>
        <p:txBody>
          <a:bodyPr>
            <a:normAutofit/>
          </a:bodyPr>
          <a:lstStyle/>
          <a:p>
            <a:r>
              <a:rPr kumimoji="1" lang="ja-JP" altLang="en-US" dirty="0" smtClean="0"/>
              <a:t>オープンデータガイド第１版の改訂の</a:t>
            </a:r>
            <a:r>
              <a:rPr kumimoji="1" lang="ja-JP" altLang="en-US" dirty="0" smtClean="0"/>
              <a:t>必要性</a:t>
            </a:r>
            <a:endParaRPr kumimoji="1" lang="en-US" altLang="ja-JP" dirty="0" smtClean="0"/>
          </a:p>
          <a:p>
            <a:pPr lvl="1"/>
            <a:r>
              <a:rPr kumimoji="1" lang="ja-JP" altLang="en-US" sz="2000" dirty="0" smtClean="0"/>
              <a:t>昨年のパブリックコメントで検討事項とした事項の追加検討</a:t>
            </a:r>
            <a:endParaRPr kumimoji="1" lang="en-US" altLang="ja-JP" sz="2000" dirty="0" smtClean="0"/>
          </a:p>
          <a:p>
            <a:pPr marL="648000" lvl="2" indent="-108000"/>
            <a:r>
              <a:rPr kumimoji="1" lang="ja-JP" altLang="en-US" sz="1700" dirty="0" smtClean="0"/>
              <a:t>具体的な例示方法、図説による解説の充実</a:t>
            </a:r>
            <a:endParaRPr kumimoji="1" lang="en-US" altLang="ja-JP" sz="1700" dirty="0" smtClean="0"/>
          </a:p>
          <a:p>
            <a:pPr marL="648000" lvl="2" indent="-108000"/>
            <a:r>
              <a:rPr kumimoji="1" lang="ja-JP" altLang="en-US" sz="1700" dirty="0" smtClean="0"/>
              <a:t>オープンデータと特許権の関係</a:t>
            </a:r>
            <a:endParaRPr kumimoji="1" lang="en-US" altLang="ja-JP" sz="1700" dirty="0" smtClean="0"/>
          </a:p>
          <a:p>
            <a:pPr marL="648000" lvl="2" indent="-108000"/>
            <a:r>
              <a:rPr kumimoji="1" lang="ja-JP" altLang="en-US" sz="1700" dirty="0" smtClean="0"/>
              <a:t>出典の記載を禁止する代わりに自由な利用を許可するライセンスの追記</a:t>
            </a:r>
            <a:endParaRPr kumimoji="1" lang="en-US" altLang="ja-JP" sz="1700" dirty="0" smtClean="0"/>
          </a:p>
          <a:p>
            <a:pPr marL="648000" lvl="2" indent="-108000"/>
            <a:r>
              <a:rPr kumimoji="1" lang="ja-JP" altLang="en-US" sz="1700" dirty="0" smtClean="0"/>
              <a:t>「公共データ」の定義の検討（「公共性のあるプライベートデータ」への対応</a:t>
            </a:r>
            <a:r>
              <a:rPr kumimoji="1" lang="ja-JP" altLang="en-US" sz="1700" dirty="0" smtClean="0"/>
              <a:t>）</a:t>
            </a:r>
            <a:endParaRPr kumimoji="1" lang="en-US" altLang="ja-JP" sz="1700" dirty="0" smtClean="0"/>
          </a:p>
          <a:p>
            <a:pPr marL="648000" lvl="2" indent="-108000"/>
            <a:endParaRPr kumimoji="1" lang="en-US" altLang="ja-JP" sz="1700" dirty="0" smtClean="0"/>
          </a:p>
          <a:p>
            <a:pPr lvl="1"/>
            <a:r>
              <a:rPr kumimoji="1" lang="ja-JP" altLang="en-US" sz="2000" dirty="0" smtClean="0"/>
              <a:t>各省庁が政府標準利用規約（第</a:t>
            </a:r>
            <a:r>
              <a:rPr kumimoji="1" lang="en-US" altLang="ja-JP" sz="2000" dirty="0" smtClean="0"/>
              <a:t>1.0</a:t>
            </a:r>
            <a:r>
              <a:rPr kumimoji="1" lang="ja-JP" altLang="en-US" sz="2000" dirty="0" smtClean="0"/>
              <a:t>版）を採用したことの追記</a:t>
            </a:r>
            <a:endParaRPr kumimoji="1" lang="en-US" altLang="ja-JP" sz="2000" dirty="0" smtClean="0"/>
          </a:p>
          <a:p>
            <a:pPr lvl="1"/>
            <a:r>
              <a:rPr kumimoji="1" lang="ja-JP" altLang="en-US" sz="2000" dirty="0" smtClean="0"/>
              <a:t>クリエイティブ・コモンズが</a:t>
            </a:r>
            <a:r>
              <a:rPr kumimoji="1" lang="en-US" altLang="ja-JP" sz="2000" dirty="0" smtClean="0"/>
              <a:t>4.0</a:t>
            </a:r>
            <a:r>
              <a:rPr kumimoji="1" lang="ja-JP" altLang="en-US" sz="2000" dirty="0" smtClean="0"/>
              <a:t>版になったことによる差し替え</a:t>
            </a:r>
            <a:endParaRPr kumimoji="1" lang="en-US" altLang="ja-JP" sz="2000" dirty="0" smtClean="0"/>
          </a:p>
          <a:p>
            <a:pPr lvl="1"/>
            <a:r>
              <a:rPr kumimoji="1" lang="ja-JP" altLang="en-US" sz="2000" dirty="0" smtClean="0"/>
              <a:t>内閣</a:t>
            </a:r>
            <a:r>
              <a:rPr lang="ja-JP" altLang="en-US" sz="2000" dirty="0"/>
              <a:t>官房「自治体オープンデータ推進</a:t>
            </a:r>
            <a:r>
              <a:rPr lang="ja-JP" altLang="en-US" sz="2000" dirty="0" smtClean="0"/>
              <a:t>ガイドライン」等への言及</a:t>
            </a:r>
            <a:endParaRPr kumimoji="1" lang="ja-JP" altLang="en-US" sz="2000" dirty="0"/>
          </a:p>
        </p:txBody>
      </p:sp>
    </p:spTree>
    <p:extLst>
      <p:ext uri="{BB962C8B-B14F-4D97-AF65-F5344CB8AC3E}">
        <p14:creationId xmlns:p14="http://schemas.microsoft.com/office/powerpoint/2010/main" val="2971103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参考：パブリックコメントの結果（次年度検討に回したもののみ）</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5</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70166275"/>
              </p:ext>
            </p:extLst>
          </p:nvPr>
        </p:nvGraphicFramePr>
        <p:xfrm>
          <a:off x="560512" y="1052736"/>
          <a:ext cx="9145016" cy="5518368"/>
        </p:xfrm>
        <a:graphic>
          <a:graphicData uri="http://schemas.openxmlformats.org/drawingml/2006/table">
            <a:tbl>
              <a:tblPr firstRow="1" bandRow="1">
                <a:tableStyleId>{21E4AEA4-8DFA-4A89-87EB-49C32662AFE0}</a:tableStyleId>
              </a:tblPr>
              <a:tblGrid>
                <a:gridCol w="1152128"/>
                <a:gridCol w="7992888"/>
              </a:tblGrid>
              <a:tr h="370840">
                <a:tc>
                  <a:txBody>
                    <a:bodyPr/>
                    <a:lstStyle/>
                    <a:p>
                      <a:r>
                        <a:rPr kumimoji="1" lang="ja-JP" altLang="en-US" sz="1200" dirty="0" smtClean="0"/>
                        <a:t>対象となる章</a:t>
                      </a:r>
                      <a:endParaRPr kumimoji="1" lang="ja-JP" altLang="en-US" sz="1200" dirty="0"/>
                    </a:p>
                  </a:txBody>
                  <a:tcPr/>
                </a:tc>
                <a:tc>
                  <a:txBody>
                    <a:bodyPr/>
                    <a:lstStyle/>
                    <a:p>
                      <a:r>
                        <a:rPr kumimoji="1" lang="ja-JP" altLang="en-US" sz="1200" dirty="0" smtClean="0"/>
                        <a:t>意見</a:t>
                      </a:r>
                      <a:endParaRPr kumimoji="1" lang="ja-JP" altLang="en-US" sz="1200" dirty="0"/>
                    </a:p>
                  </a:txBody>
                  <a:tcPr/>
                </a:tc>
              </a:tr>
              <a:tr h="370840">
                <a:tc>
                  <a:txBody>
                    <a:bodyPr/>
                    <a:lstStyle/>
                    <a:p>
                      <a:pPr algn="ctr"/>
                      <a:r>
                        <a:rPr kumimoji="1" lang="ja-JP" altLang="en-US" sz="1200" dirty="0" smtClean="0"/>
                        <a:t>－</a:t>
                      </a:r>
                      <a:endParaRPr kumimoji="1" lang="ja-JP" altLang="en-US" sz="1200" dirty="0"/>
                    </a:p>
                  </a:txBody>
                  <a:tcPr/>
                </a:tc>
                <a:tc>
                  <a:txBody>
                    <a:bodyPr/>
                    <a:lstStyle/>
                    <a:p>
                      <a:r>
                        <a:rPr kumimoji="1" lang="ja-JP" altLang="en-US" sz="1200" dirty="0" smtClean="0"/>
                        <a:t>本書内容全般として、既にオープンデータ、ライセンス、技術に一定の知見ある担当者向けの詳細さと感じる。</a:t>
                      </a:r>
                      <a:r>
                        <a:rPr kumimoji="1" lang="en-US" altLang="ja-JP" sz="1200" dirty="0" smtClean="0"/>
                        <a:t>P.6</a:t>
                      </a:r>
                      <a:r>
                        <a:rPr kumimoji="1" lang="ja-JP" altLang="en-US" sz="1200" dirty="0" smtClean="0"/>
                        <a:t>の</a:t>
                      </a:r>
                      <a:r>
                        <a:rPr kumimoji="1" lang="en-US" altLang="ja-JP" sz="1200" dirty="0" smtClean="0"/>
                        <a:t>1.2</a:t>
                      </a:r>
                      <a:r>
                        <a:rPr kumimoji="1" lang="ja-JP" altLang="en-US" sz="1200" dirty="0" smtClean="0"/>
                        <a:t>で示される対象読者は、これから公開を検討する担当者とされており、彼らを想定した具体的な例示方法や図表による解説をより充実させる必要があるのではないか（例えば、</a:t>
                      </a:r>
                      <a:r>
                        <a:rPr kumimoji="1" lang="en-US" altLang="ja-JP" sz="1200" dirty="0" smtClean="0"/>
                        <a:t>P.74</a:t>
                      </a:r>
                      <a:r>
                        <a:rPr kumimoji="1" lang="ja-JP" altLang="en-US" sz="1200" dirty="0" smtClean="0"/>
                        <a:t>の「第三者の権利が含まれているデータに関する注意点」について脚注表示による明示方法を例示するなど、具体例を記載することによって、現場で適切な処理を行いやすくなると考える）。</a:t>
                      </a:r>
                      <a:endParaRPr kumimoji="1" lang="ja-JP" altLang="en-US" sz="1200" dirty="0"/>
                    </a:p>
                  </a:txBody>
                  <a:tcPr/>
                </a:tc>
              </a:tr>
              <a:tr h="1215608">
                <a:tc>
                  <a:txBody>
                    <a:bodyPr/>
                    <a:lstStyle/>
                    <a:p>
                      <a:pPr algn="ctr"/>
                      <a:r>
                        <a:rPr kumimoji="1" lang="ja-JP" altLang="en-US" sz="1200" dirty="0" smtClean="0"/>
                        <a:t>－</a:t>
                      </a:r>
                      <a:endParaRPr kumimoji="1" lang="ja-JP" altLang="en-US" sz="1200" dirty="0"/>
                    </a:p>
                  </a:txBody>
                  <a:tcPr/>
                </a:tc>
                <a:tc>
                  <a:txBody>
                    <a:bodyPr/>
                    <a:lstStyle/>
                    <a:p>
                      <a:r>
                        <a:rPr kumimoji="1" lang="ja-JP" altLang="en-US" sz="1200" dirty="0" smtClean="0"/>
                        <a:t>オープンデータを特許権との関係</a:t>
                      </a:r>
                    </a:p>
                    <a:p>
                      <a:r>
                        <a:rPr kumimoji="1" lang="ja-JP" altLang="en-US" sz="1200" dirty="0" smtClean="0"/>
                        <a:t>・オープンデータの性質上著作権については、踏み込んだ検討内容だと感じましたが、本データを利用した特許が成立した場合のライセンス付与についても検討が必要と感じました。</a:t>
                      </a:r>
                    </a:p>
                    <a:p>
                      <a:r>
                        <a:rPr kumimoji="1" lang="ja-JP" altLang="en-US" sz="1200" dirty="0" smtClean="0"/>
                        <a:t>・本コンソーシアム主旨の近似例として、フリーソフトウェア制作の場を提供しているＡｐａｃｈｅソフトウェア財団ライセンス規定をリンク先として添付します。このライセンス規定も当初特許権との関係は不明確でしたが、第二改定ではその関係を明確化しています。</a:t>
                      </a:r>
                      <a:endParaRPr kumimoji="1" lang="ja-JP" altLang="en-US" sz="1200" dirty="0"/>
                    </a:p>
                  </a:txBody>
                  <a:tcPr/>
                </a:tc>
              </a:tr>
              <a:tr h="370840">
                <a:tc>
                  <a:txBody>
                    <a:bodyPr/>
                    <a:lstStyle/>
                    <a:p>
                      <a:pPr algn="ctr"/>
                      <a:r>
                        <a:rPr kumimoji="1" lang="ja-JP" altLang="en-US" sz="1200" dirty="0" smtClean="0"/>
                        <a:t>第</a:t>
                      </a:r>
                      <a:r>
                        <a:rPr kumimoji="1" lang="en-US" altLang="ja-JP" sz="1200" dirty="0" smtClean="0"/>
                        <a:t>1</a:t>
                      </a:r>
                      <a:r>
                        <a:rPr kumimoji="1" lang="ja-JP" altLang="en-US" sz="1200" dirty="0" smtClean="0"/>
                        <a:t>章～第</a:t>
                      </a:r>
                      <a:r>
                        <a:rPr kumimoji="1" lang="en-US" altLang="ja-JP" sz="1200" dirty="0" smtClean="0"/>
                        <a:t>4</a:t>
                      </a:r>
                      <a:r>
                        <a:rPr kumimoji="1" lang="ja-JP" altLang="en-US" sz="1200" dirty="0" smtClean="0"/>
                        <a:t>章</a:t>
                      </a:r>
                      <a:endParaRPr kumimoji="1" lang="ja-JP" altLang="en-US" sz="1200" dirty="0"/>
                    </a:p>
                  </a:txBody>
                  <a:tcPr/>
                </a:tc>
                <a:tc>
                  <a:txBody>
                    <a:bodyPr/>
                    <a:lstStyle/>
                    <a:p>
                      <a:r>
                        <a:rPr kumimoji="1" lang="ja-JP" altLang="en-US" sz="1200" dirty="0" smtClean="0"/>
                        <a:t>ガイド（案）中に頻出する語句「公共データ」の内容を明確に定義すべき。</a:t>
                      </a:r>
                    </a:p>
                    <a:p>
                      <a:r>
                        <a:rPr kumimoji="1" lang="ja-JP" altLang="en-US" sz="1200" dirty="0" smtClean="0"/>
                        <a:t>第１章から第４章辺りまでに「公共データ」という語句が文中に頻出します。本文を読むと、オープンデータの対象となるべきものであり、「公共データ」には著作権が存在せず、パブリックドメインであるといった主張が読み取れましたが、公共機関の保有する情報のうちの</a:t>
                      </a:r>
                      <a:r>
                        <a:rPr kumimoji="1" lang="en-US" altLang="ja-JP" sz="1200" dirty="0" smtClean="0"/>
                        <a:t>"</a:t>
                      </a:r>
                      <a:r>
                        <a:rPr kumimoji="1" lang="ja-JP" altLang="en-US" sz="1200" dirty="0" smtClean="0"/>
                        <a:t>何が</a:t>
                      </a:r>
                      <a:r>
                        <a:rPr kumimoji="1" lang="en-US" altLang="ja-JP" sz="1200" dirty="0" smtClean="0"/>
                        <a:t>"</a:t>
                      </a:r>
                      <a:r>
                        <a:rPr kumimoji="1" lang="ja-JP" altLang="en-US" sz="1200" dirty="0" smtClean="0"/>
                        <a:t>「公共データ」と言えるのか、よく理解できませんでした。オープンデータ事業を解説する上で根幹をなす部分と思われますので、「公共データ」の示す、具体的な内容について、初めに明確な定義をした上で、語句を用いるべきではないでしょうか。</a:t>
                      </a:r>
                      <a:endParaRPr kumimoji="1" lang="ja-JP" altLang="en-US" sz="1200" dirty="0"/>
                    </a:p>
                  </a:txBody>
                  <a:tcPr/>
                </a:tc>
              </a:tr>
              <a:tr h="370840">
                <a:tc>
                  <a:txBody>
                    <a:bodyPr/>
                    <a:lstStyle/>
                    <a:p>
                      <a:pPr algn="ctr"/>
                      <a:r>
                        <a:rPr kumimoji="1" lang="ja-JP" altLang="en-US" sz="1200" dirty="0" smtClean="0"/>
                        <a:t>意見</a:t>
                      </a:r>
                      <a:endParaRPr kumimoji="1" lang="ja-JP" altLang="en-US" sz="1200" dirty="0"/>
                    </a:p>
                  </a:txBody>
                  <a:tcPr/>
                </a:tc>
                <a:tc>
                  <a:txBody>
                    <a:bodyPr/>
                    <a:lstStyle/>
                    <a:p>
                      <a:r>
                        <a:rPr kumimoji="1" lang="ja-JP" altLang="en-US" sz="1200" dirty="0" smtClean="0"/>
                        <a:t>日々の行政業務活動の中から生み出される「データ」を個人のプライバシー・人権に配慮しつつ、安全・適切な形で情報公開する、そしてオープンになったデータ（オープンデータ）を活用して社会の課題解決に向けて住民と職員（彼ら</a:t>
                      </a:r>
                      <a:r>
                        <a:rPr kumimoji="1" lang="en-US" altLang="ja-JP" sz="1200" dirty="0" smtClean="0"/>
                        <a:t>/</a:t>
                      </a:r>
                      <a:r>
                        <a:rPr kumimoji="1" lang="ja-JP" altLang="en-US" sz="1200" dirty="0" smtClean="0"/>
                        <a:t>彼女らも住民）、企業が力を合わせていかなければ、人口減少、人材不足、財政難に悩む自治体や行政は早晩立ち行かなくなるでしょう。オープンデータを活用してなされた成果が、住民の声や職員の日々の仕事を通じて行政業務側のプロセスやシステムにフィードバックされ、組織の業務の改革を促していく、というクローズド・ループ制御型の組織・考え方へと発想を切り替えることで、地域社会の再生・活性化など中長期的な課題解決の一助になるものと考えています。</a:t>
                      </a:r>
                    </a:p>
                    <a:p>
                      <a:r>
                        <a:rPr kumimoji="1" lang="ja-JP" altLang="en-US" sz="1200" dirty="0" smtClean="0"/>
                        <a:t>すでに、一部の自治体や省庁の部署の中で、業務・組織改革に挑まれるところがあります。そうした取り組みの優れた部分を取り入れ、一段高いレベルで行政が進められる事を期待しております。</a:t>
                      </a:r>
                      <a:endParaRPr kumimoji="1" lang="ja-JP" altLang="en-US" sz="1200" dirty="0"/>
                    </a:p>
                  </a:txBody>
                  <a:tcPr/>
                </a:tc>
              </a:tr>
            </a:tbl>
          </a:graphicData>
        </a:graphic>
      </p:graphicFrame>
    </p:spTree>
    <p:extLst>
      <p:ext uri="{BB962C8B-B14F-4D97-AF65-F5344CB8AC3E}">
        <p14:creationId xmlns:p14="http://schemas.microsoft.com/office/powerpoint/2010/main" val="10274492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参考：パブリックコメントの結果（次年度検討に回したもののみ）</a:t>
            </a:r>
            <a:endParaRPr kumimoji="1" lang="ja-JP" altLang="en-US" dirty="0"/>
          </a:p>
        </p:txBody>
      </p:sp>
      <p:sp>
        <p:nvSpPr>
          <p:cNvPr id="4" name="スライド番号プレースホルダー 3"/>
          <p:cNvSpPr>
            <a:spLocks noGrp="1"/>
          </p:cNvSpPr>
          <p:nvPr>
            <p:ph type="sldNum" sz="quarter" idx="10"/>
          </p:nvPr>
        </p:nvSpPr>
        <p:spPr/>
        <p:txBody>
          <a:bodyPr/>
          <a:lstStyle/>
          <a:p>
            <a:fld id="{19168A96-8FC6-49A7-AAFF-8891F4FD4FE2}" type="slidenum">
              <a:rPr lang="ja-JP" altLang="en-US"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1701847796"/>
              </p:ext>
            </p:extLst>
          </p:nvPr>
        </p:nvGraphicFramePr>
        <p:xfrm>
          <a:off x="488504" y="1268760"/>
          <a:ext cx="9145016" cy="4485640"/>
        </p:xfrm>
        <a:graphic>
          <a:graphicData uri="http://schemas.openxmlformats.org/drawingml/2006/table">
            <a:tbl>
              <a:tblPr firstRow="1" bandRow="1">
                <a:tableStyleId>{21E4AEA4-8DFA-4A89-87EB-49C32662AFE0}</a:tableStyleId>
              </a:tblPr>
              <a:tblGrid>
                <a:gridCol w="1440160"/>
                <a:gridCol w="7704856"/>
              </a:tblGrid>
              <a:tr h="370840">
                <a:tc>
                  <a:txBody>
                    <a:bodyPr/>
                    <a:lstStyle/>
                    <a:p>
                      <a:r>
                        <a:rPr kumimoji="1" lang="ja-JP" altLang="en-US" sz="1200" dirty="0" smtClean="0"/>
                        <a:t>対象となる章</a:t>
                      </a:r>
                      <a:endParaRPr kumimoji="1" lang="ja-JP" altLang="en-US" sz="1200" dirty="0"/>
                    </a:p>
                  </a:txBody>
                  <a:tcPr/>
                </a:tc>
                <a:tc>
                  <a:txBody>
                    <a:bodyPr/>
                    <a:lstStyle/>
                    <a:p>
                      <a:r>
                        <a:rPr kumimoji="1" lang="ja-JP" altLang="en-US" sz="1200" dirty="0" smtClean="0"/>
                        <a:t>意見</a:t>
                      </a:r>
                      <a:endParaRPr kumimoji="1" lang="ja-JP" altLang="en-US" sz="1200" dirty="0"/>
                    </a:p>
                  </a:txBody>
                  <a:tcPr/>
                </a:tc>
              </a:tr>
              <a:tr h="370840">
                <a:tc>
                  <a:txBody>
                    <a:bodyPr/>
                    <a:lstStyle/>
                    <a:p>
                      <a:pPr algn="ctr"/>
                      <a:r>
                        <a:rPr kumimoji="1" lang="en-US" altLang="ja-JP" sz="1200" dirty="0" smtClean="0"/>
                        <a:t>P.44</a:t>
                      </a:r>
                      <a:endParaRPr kumimoji="1" lang="ja-JP" altLang="en-US" sz="1200" dirty="0"/>
                    </a:p>
                  </a:txBody>
                  <a:tcPr/>
                </a:tc>
                <a:tc>
                  <a:txBody>
                    <a:bodyPr/>
                    <a:lstStyle/>
                    <a:p>
                      <a:r>
                        <a:rPr kumimoji="1" lang="ja-JP" altLang="en-US" sz="1200" dirty="0" smtClean="0"/>
                        <a:t>日本の鉄道会社のデータは、</a:t>
                      </a:r>
                    </a:p>
                    <a:p>
                      <a:r>
                        <a:rPr kumimoji="1" lang="ja-JP" altLang="en-US" sz="1200" dirty="0" smtClean="0"/>
                        <a:t>・公共性は高い</a:t>
                      </a:r>
                    </a:p>
                    <a:p>
                      <a:r>
                        <a:rPr kumimoji="1" lang="ja-JP" altLang="en-US" sz="1200" dirty="0" smtClean="0"/>
                        <a:t>・補助金による運営でないので、プライベートなデータ</a:t>
                      </a:r>
                    </a:p>
                    <a:p>
                      <a:r>
                        <a:rPr kumimoji="1" lang="ja-JP" altLang="en-US" sz="1200" dirty="0" smtClean="0"/>
                        <a:t>　（自由に使って良いという意味ではないが、少なくとも費用がかかることなので出さない権利があるという意味）</a:t>
                      </a:r>
                    </a:p>
                    <a:p>
                      <a:r>
                        <a:rPr kumimoji="1" lang="ja-JP" altLang="en-US" sz="1200" dirty="0" smtClean="0"/>
                        <a:t>である。</a:t>
                      </a:r>
                    </a:p>
                    <a:p>
                      <a:r>
                        <a:rPr kumimoji="1" lang="ja-JP" altLang="en-US" sz="1200" dirty="0" smtClean="0"/>
                        <a:t>さらに、日本の特殊性として、法的な責任だけでなく、社会的な責任の追及が諸外国に比べて大企業に厳しいということが考慮されなければならない。つまり、免責事項としては</a:t>
                      </a:r>
                    </a:p>
                    <a:p>
                      <a:r>
                        <a:rPr kumimoji="1" lang="ja-JP" altLang="en-US" sz="1200" dirty="0" smtClean="0"/>
                        <a:t>① 法的な責めを負わない････法的免責</a:t>
                      </a:r>
                    </a:p>
                    <a:p>
                      <a:r>
                        <a:rPr kumimoji="1" lang="ja-JP" altLang="en-US" sz="1200" dirty="0" smtClean="0"/>
                        <a:t>② 社会的な責めを負わない････社会的免責</a:t>
                      </a:r>
                    </a:p>
                    <a:p>
                      <a:r>
                        <a:rPr kumimoji="1" lang="ja-JP" altLang="en-US" sz="1200" dirty="0" smtClean="0"/>
                        <a:t>の２点が必要。②の社会的免責とは、データ提供者の都合により「データ更新を通常通り行えない場合」や「データの内容に誤りがあった場合」などでも、データ利用者が社会的責任追及に対しデータ提供者に責任を転嫁するような発言を制限するということです。（わかり易く言えば、マスコミや</a:t>
                      </a:r>
                      <a:r>
                        <a:rPr kumimoji="1" lang="en-US" altLang="ja-JP" sz="1200" dirty="0" smtClean="0"/>
                        <a:t>SNS</a:t>
                      </a:r>
                      <a:r>
                        <a:rPr kumimoji="1" lang="ja-JP" altLang="en-US" sz="1200" dirty="0" smtClean="0"/>
                        <a:t>などによる攻撃を受けないようにするということです）</a:t>
                      </a:r>
                    </a:p>
                    <a:p>
                      <a:r>
                        <a:rPr kumimoji="1" lang="ja-JP" altLang="en-US" sz="1200" dirty="0" smtClean="0"/>
                        <a:t>そう考えると、</a:t>
                      </a:r>
                      <a:r>
                        <a:rPr kumimoji="1" lang="en-US" altLang="ja-JP" sz="1200" dirty="0" smtClean="0"/>
                        <a:t>CC</a:t>
                      </a:r>
                      <a:r>
                        <a:rPr kumimoji="1" lang="ja-JP" altLang="en-US" sz="1200" dirty="0" smtClean="0"/>
                        <a:t>ライセンスでは分類されない新たなライセンスの種類が必要になると考えます。それは、</a:t>
                      </a:r>
                    </a:p>
                    <a:p>
                      <a:r>
                        <a:rPr kumimoji="1" lang="ja-JP" altLang="en-US" sz="1200" dirty="0" smtClean="0"/>
                        <a:t>出展表示：許可しない</a:t>
                      </a:r>
                    </a:p>
                    <a:p>
                      <a:r>
                        <a:rPr kumimoji="1" lang="ja-JP" altLang="en-US" sz="1200" dirty="0" smtClean="0"/>
                        <a:t>商業利用：許可</a:t>
                      </a:r>
                    </a:p>
                    <a:p>
                      <a:r>
                        <a:rPr kumimoji="1" lang="ja-JP" altLang="en-US" sz="1200" dirty="0" smtClean="0"/>
                        <a:t>改変：許可</a:t>
                      </a:r>
                    </a:p>
                    <a:p>
                      <a:r>
                        <a:rPr kumimoji="1" lang="ja-JP" altLang="en-US" sz="1200" dirty="0" smtClean="0"/>
                        <a:t>出展に関する開示：出展者の名称、データの不具合状況に関する情報口頭、文書などいかなる形式でも禁止。罰則も規定するべき。例えばその後のデータ使用の不許可（永遠、一定期間など）。金銭的な賠償。データ提供者からの一方的なデータ提供の中止など。</a:t>
                      </a:r>
                    </a:p>
                    <a:p>
                      <a:r>
                        <a:rPr kumimoji="1" lang="ja-JP" altLang="en-US" sz="1200" dirty="0" smtClean="0"/>
                        <a:t>です。</a:t>
                      </a:r>
                      <a:endParaRPr kumimoji="1" lang="ja-JP" altLang="en-US" sz="1200" dirty="0"/>
                    </a:p>
                  </a:txBody>
                  <a:tcPr/>
                </a:tc>
              </a:tr>
            </a:tbl>
          </a:graphicData>
        </a:graphic>
      </p:graphicFrame>
    </p:spTree>
    <p:extLst>
      <p:ext uri="{BB962C8B-B14F-4D97-AF65-F5344CB8AC3E}">
        <p14:creationId xmlns:p14="http://schemas.microsoft.com/office/powerpoint/2010/main" val="3618619923"/>
      </p:ext>
    </p:extLst>
  </p:cSld>
  <p:clrMapOvr>
    <a:masterClrMapping/>
  </p:clrMapOvr>
  <p:timing>
    <p:tnLst>
      <p:par>
        <p:cTn id="1" dur="indefinite" restart="never" nodeType="tmRoot"/>
      </p:par>
    </p:tnLst>
  </p:timing>
</p:sld>
</file>

<file path=ppt/theme/theme1.xml><?xml version="1.0" encoding="utf-8"?>
<a:theme xmlns:a="http://schemas.openxmlformats.org/drawingml/2006/main" name="VLEDパワポ基本テンプレー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Helvetica Neue Medium"/>
        <a:ea typeface="メイリオ"/>
        <a:cs typeface="ＤＦＧ平成ゴシック体W7"/>
      </a:majorFont>
      <a:minorFont>
        <a:latin typeface="Arial"/>
        <a:ea typeface="メイリオ"/>
        <a:cs typeface="ＤＦＧ平成ゴシック体W7"/>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1" hangingPunct="1">
          <a:lnSpc>
            <a:spcPct val="100000"/>
          </a:lnSpc>
          <a:spcBef>
            <a:spcPct val="0"/>
          </a:spcBef>
          <a:spcAft>
            <a:spcPct val="0"/>
          </a:spcAft>
          <a:buClrTx/>
          <a:buSzTx/>
          <a:buFontTx/>
          <a:buNone/>
          <a:tabLst/>
          <a:defRPr kumimoji="0" lang="ko-KR" altLang="en-US" sz="2400" b="0" i="0" u="none" strike="noStrike" cap="none" normalizeH="0" baseline="0" smtClean="0">
            <a:ln>
              <a:noFill/>
            </a:ln>
            <a:solidFill>
              <a:schemeClr val="tx1"/>
            </a:solidFill>
            <a:effectLst/>
            <a:latin typeface="ＤＦＧ華康ゴシック体W5" pitchFamily="50" charset="-128"/>
            <a:ea typeface="ＤＦＧ華康ゴシック体W5" pitchFamily="50" charset="-128"/>
          </a:defRPr>
        </a:defPPr>
      </a:lstStyle>
    </a:lnDef>
    <a:txDef>
      <a:spPr>
        <a:noFill/>
      </a:spPr>
      <a:bodyPr wrap="square" rtlCol="0">
        <a:spAutoFit/>
      </a:bodyPr>
      <a:lstStyle>
        <a:defPPr algn="l">
          <a:defRPr kumimoji="1" dirty="0" smtClean="0">
            <a:solidFill>
              <a:schemeClr val="bg2"/>
            </a:solidFill>
            <a:latin typeface="ヒラギノ角ゴ ProN W6"/>
            <a:ea typeface="ヒラギノ角ゴ ProN W6"/>
            <a:cs typeface="ヒラギノ角ゴ ProN W6"/>
          </a:defRPr>
        </a:defPPr>
      </a:lstStyle>
    </a:txDef>
  </a:objectDefaults>
  <a:extraClrSchemeLst>
    <a:extraClrScheme>
      <a:clrScheme name="SUPERP 1">
        <a:dk1>
          <a:srgbClr val="000000"/>
        </a:dk1>
        <a:lt1>
          <a:srgbClr val="FFFFFF"/>
        </a:lt1>
        <a:dk2>
          <a:srgbClr val="0066CC"/>
        </a:dk2>
        <a:lt2>
          <a:srgbClr val="CBCBCB"/>
        </a:lt2>
        <a:accent1>
          <a:srgbClr val="00CCFF"/>
        </a:accent1>
        <a:accent2>
          <a:srgbClr val="00FFCC"/>
        </a:accent2>
        <a:accent3>
          <a:srgbClr val="AAB8E2"/>
        </a:accent3>
        <a:accent4>
          <a:srgbClr val="DADADA"/>
        </a:accent4>
        <a:accent5>
          <a:srgbClr val="AAE2FF"/>
        </a:accent5>
        <a:accent6>
          <a:srgbClr val="00E7B9"/>
        </a:accent6>
        <a:hlink>
          <a:srgbClr val="FF3300"/>
        </a:hlink>
        <a:folHlink>
          <a:srgbClr val="FF7C80"/>
        </a:folHlink>
      </a:clrScheme>
      <a:clrMap bg1="dk2" tx1="lt1" bg2="dk1" tx2="lt2" accent1="accent1" accent2="accent2" accent3="accent3" accent4="accent4" accent5="accent5" accent6="accent6" hlink="hlink" folHlink="folHlink"/>
    </a:extraClrScheme>
    <a:extraClrScheme>
      <a:clrScheme name="SUPERP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SUPERP 3">
        <a:dk1>
          <a:srgbClr val="000000"/>
        </a:dk1>
        <a:lt1>
          <a:srgbClr val="FFFFFF"/>
        </a:lt1>
        <a:dk2>
          <a:srgbClr val="000000"/>
        </a:dk2>
        <a:lt2>
          <a:srgbClr val="868686"/>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DE00921D-40F7-43B6-BD6D-305108E5D07E}" vid="{133BE196-5EE9-4F4C-B01D-66311A1AA8D5}"/>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VLEDパワポ基本テンプレート</Template>
  <TotalTime>0</TotalTime>
  <Words>1171</Words>
  <Application>Microsoft Office PowerPoint</Application>
  <PresentationFormat>A4 210 x 297 mm</PresentationFormat>
  <Paragraphs>90</Paragraphs>
  <Slides>6</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1</vt:i4>
      </vt:variant>
      <vt:variant>
        <vt:lpstr>スライド タイトル</vt:lpstr>
      </vt:variant>
      <vt:variant>
        <vt:i4>6</vt:i4>
      </vt:variant>
    </vt:vector>
  </HeadingPairs>
  <TitlesOfParts>
    <vt:vector size="21" baseType="lpstr">
      <vt:lpstr>ＤＦＧ華康ゴシック体W5</vt:lpstr>
      <vt:lpstr>ＤＦＧ平成ゴシック体W3</vt:lpstr>
      <vt:lpstr>ＤＦＧ平成ゴシック体W7</vt:lpstr>
      <vt:lpstr>굴림</vt:lpstr>
      <vt:lpstr>ＭＳ Ｐゴシック</vt:lpstr>
      <vt:lpstr>ＭＳ Ｐ明朝</vt:lpstr>
      <vt:lpstr>ヒラギノ角ゴ ProN W3</vt:lpstr>
      <vt:lpstr>ヒラギノ角ゴ ProN W6</vt:lpstr>
      <vt:lpstr>メイリオ</vt:lpstr>
      <vt:lpstr>平成明朝</vt:lpstr>
      <vt:lpstr>Arial</vt:lpstr>
      <vt:lpstr>Calibri</vt:lpstr>
      <vt:lpstr>Franklin Gothic Demi</vt:lpstr>
      <vt:lpstr>Wingdings</vt:lpstr>
      <vt:lpstr>VLEDパワポ基本テンプレート</vt:lpstr>
      <vt:lpstr>自治体向けガイドのマッピングと オープンデータガイドの改訂について</vt:lpstr>
      <vt:lpstr>1. 現在作成されているオープンデータ関連ガイドの種類</vt:lpstr>
      <vt:lpstr>2. マッピングの必要性</vt:lpstr>
      <vt:lpstr>４. オープンデータガイドの改訂について</vt:lpstr>
      <vt:lpstr>参考：パブリックコメントの結果（次年度検討に回したもののみ）</vt:lpstr>
      <vt:lpstr>参考：パブリックコメントの結果（次年度検討に回したもののみ）</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2014-12-17T06:37:59Z</dcterms:created>
  <dcterms:modified xsi:type="dcterms:W3CDTF">2015-02-04T23:43:01Z</dcterms:modified>
</cp:coreProperties>
</file>