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53" r:id="rId1"/>
  </p:sldMasterIdLst>
  <p:notesMasterIdLst>
    <p:notesMasterId r:id="rId13"/>
  </p:notesMasterIdLst>
  <p:handoutMasterIdLst>
    <p:handoutMasterId r:id="rId14"/>
  </p:handoutMasterIdLst>
  <p:sldIdLst>
    <p:sldId id="266" r:id="rId2"/>
    <p:sldId id="267" r:id="rId3"/>
    <p:sldId id="268" r:id="rId4"/>
    <p:sldId id="269" r:id="rId5"/>
    <p:sldId id="270" r:id="rId6"/>
    <p:sldId id="271" r:id="rId7"/>
    <p:sldId id="272" r:id="rId8"/>
    <p:sldId id="273" r:id="rId9"/>
    <p:sldId id="274" r:id="rId10"/>
    <p:sldId id="275" r:id="rId11"/>
    <p:sldId id="264" r:id="rId12"/>
  </p:sldIdLst>
  <p:sldSz cx="9906000" cy="6858000" type="A4"/>
  <p:notesSz cx="7099300" cy="10234613"/>
  <p:defaultTextStyle>
    <a:defPPr>
      <a:defRPr lang="ko-KR"/>
    </a:defPPr>
    <a:lvl1pPr algn="ctr" rtl="0" fontAlgn="base" latinLnBrk="1">
      <a:spcBef>
        <a:spcPct val="0"/>
      </a:spcBef>
      <a:spcAft>
        <a:spcPct val="0"/>
      </a:spcAft>
      <a:defRPr sz="1800" kern="1200">
        <a:solidFill>
          <a:schemeClr val="tx1"/>
        </a:solidFill>
        <a:latin typeface="ＤＦＧ華康ゴシック体W5" pitchFamily="50" charset="-128"/>
        <a:ea typeface="ＤＦＧ華康ゴシック体W5" pitchFamily="50" charset="-128"/>
        <a:cs typeface="+mn-cs"/>
      </a:defRPr>
    </a:lvl1pPr>
    <a:lvl2pPr marL="336271" algn="ctr" rtl="0" fontAlgn="base" latinLnBrk="1">
      <a:spcBef>
        <a:spcPct val="0"/>
      </a:spcBef>
      <a:spcAft>
        <a:spcPct val="0"/>
      </a:spcAft>
      <a:defRPr sz="1800" kern="1200">
        <a:solidFill>
          <a:schemeClr val="tx1"/>
        </a:solidFill>
        <a:latin typeface="ＤＦＧ華康ゴシック体W5" pitchFamily="50" charset="-128"/>
        <a:ea typeface="ＤＦＧ華康ゴシック体W5" pitchFamily="50" charset="-128"/>
        <a:cs typeface="+mn-cs"/>
      </a:defRPr>
    </a:lvl2pPr>
    <a:lvl3pPr marL="672541" algn="ctr" rtl="0" fontAlgn="base" latinLnBrk="1">
      <a:spcBef>
        <a:spcPct val="0"/>
      </a:spcBef>
      <a:spcAft>
        <a:spcPct val="0"/>
      </a:spcAft>
      <a:defRPr sz="1800" kern="1200">
        <a:solidFill>
          <a:schemeClr val="tx1"/>
        </a:solidFill>
        <a:latin typeface="ＤＦＧ華康ゴシック体W5" pitchFamily="50" charset="-128"/>
        <a:ea typeface="ＤＦＧ華康ゴシック体W5" pitchFamily="50" charset="-128"/>
        <a:cs typeface="+mn-cs"/>
      </a:defRPr>
    </a:lvl3pPr>
    <a:lvl4pPr marL="1008812" algn="ctr" rtl="0" fontAlgn="base" latinLnBrk="1">
      <a:spcBef>
        <a:spcPct val="0"/>
      </a:spcBef>
      <a:spcAft>
        <a:spcPct val="0"/>
      </a:spcAft>
      <a:defRPr sz="1800" kern="1200">
        <a:solidFill>
          <a:schemeClr val="tx1"/>
        </a:solidFill>
        <a:latin typeface="ＤＦＧ華康ゴシック体W5" pitchFamily="50" charset="-128"/>
        <a:ea typeface="ＤＦＧ華康ゴシック体W5" pitchFamily="50" charset="-128"/>
        <a:cs typeface="+mn-cs"/>
      </a:defRPr>
    </a:lvl4pPr>
    <a:lvl5pPr marL="1345082" algn="ctr" rtl="0" fontAlgn="base" latinLnBrk="1">
      <a:spcBef>
        <a:spcPct val="0"/>
      </a:spcBef>
      <a:spcAft>
        <a:spcPct val="0"/>
      </a:spcAft>
      <a:defRPr sz="1800" kern="1200">
        <a:solidFill>
          <a:schemeClr val="tx1"/>
        </a:solidFill>
        <a:latin typeface="ＤＦＧ華康ゴシック体W5" pitchFamily="50" charset="-128"/>
        <a:ea typeface="ＤＦＧ華康ゴシック体W5" pitchFamily="50" charset="-128"/>
        <a:cs typeface="+mn-cs"/>
      </a:defRPr>
    </a:lvl5pPr>
    <a:lvl6pPr marL="1681353" algn="l" defTabSz="672541" rtl="0" eaLnBrk="1" latinLnBrk="0" hangingPunct="1">
      <a:defRPr sz="1800" kern="1200">
        <a:solidFill>
          <a:schemeClr val="tx1"/>
        </a:solidFill>
        <a:latin typeface="ＤＦＧ華康ゴシック体W5" pitchFamily="50" charset="-128"/>
        <a:ea typeface="ＤＦＧ華康ゴシック体W5" pitchFamily="50" charset="-128"/>
        <a:cs typeface="+mn-cs"/>
      </a:defRPr>
    </a:lvl6pPr>
    <a:lvl7pPr marL="2017624" algn="l" defTabSz="672541" rtl="0" eaLnBrk="1" latinLnBrk="0" hangingPunct="1">
      <a:defRPr sz="1800" kern="1200">
        <a:solidFill>
          <a:schemeClr val="tx1"/>
        </a:solidFill>
        <a:latin typeface="ＤＦＧ華康ゴシック体W5" pitchFamily="50" charset="-128"/>
        <a:ea typeface="ＤＦＧ華康ゴシック体W5" pitchFamily="50" charset="-128"/>
        <a:cs typeface="+mn-cs"/>
      </a:defRPr>
    </a:lvl7pPr>
    <a:lvl8pPr marL="2353894" algn="l" defTabSz="672541" rtl="0" eaLnBrk="1" latinLnBrk="0" hangingPunct="1">
      <a:defRPr sz="1800" kern="1200">
        <a:solidFill>
          <a:schemeClr val="tx1"/>
        </a:solidFill>
        <a:latin typeface="ＤＦＧ華康ゴシック体W5" pitchFamily="50" charset="-128"/>
        <a:ea typeface="ＤＦＧ華康ゴシック体W5" pitchFamily="50" charset="-128"/>
        <a:cs typeface="+mn-cs"/>
      </a:defRPr>
    </a:lvl8pPr>
    <a:lvl9pPr marL="2690165" algn="l" defTabSz="672541" rtl="0" eaLnBrk="1" latinLnBrk="0" hangingPunct="1">
      <a:defRPr sz="1800" kern="1200">
        <a:solidFill>
          <a:schemeClr val="tx1"/>
        </a:solidFill>
        <a:latin typeface="ＤＦＧ華康ゴシック体W5" pitchFamily="50" charset="-128"/>
        <a:ea typeface="ＤＦＧ華康ゴシック体W5" pitchFamily="50" charset="-128"/>
        <a:cs typeface="+mn-cs"/>
      </a:defRPr>
    </a:lvl9pPr>
  </p:defaultTextStyle>
  <p:extLst>
    <p:ext uri="{EFAFB233-063F-42B5-8137-9DF3F51BA10A}">
      <p15:sldGuideLst xmlns:p15="http://schemas.microsoft.com/office/powerpoint/2012/main" xmlns="">
        <p15:guide id="1" orient="horz" pos="4180">
          <p15:clr>
            <a:srgbClr val="A4A3A4"/>
          </p15:clr>
        </p15:guide>
        <p15:guide id="2" pos="5984">
          <p15:clr>
            <a:srgbClr val="A4A3A4"/>
          </p15:clr>
        </p15:guide>
      </p15:sldGuideLst>
    </p:ext>
    <p:ext uri="{2D200454-40CA-4A62-9FC3-DE9A4176ACB9}">
      <p15:notesGuideLst xmlns:p15="http://schemas.microsoft.com/office/powerpoint/2012/main" xmlns="">
        <p15:guide id="1" orient="horz" pos="3225">
          <p15:clr>
            <a:srgbClr val="A4A3A4"/>
          </p15:clr>
        </p15:guide>
        <p15:guide id="2" pos="223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clrMru>
    <a:srgbClr val="FFFFFF"/>
    <a:srgbClr val="336699"/>
    <a:srgbClr val="E2D9B6"/>
    <a:srgbClr val="EAEAEA"/>
    <a:srgbClr val="003366"/>
    <a:srgbClr val="FF9933"/>
    <a:srgbClr val="DDDDDD"/>
    <a:srgbClr val="66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17292A2E-F333-43FB-9621-5CBBE7FDCDCB}" styleName="淡色 2 - アクセント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5A111915-BE36-4E01-A7E5-04B1672EAD32}" styleName="淡色 2 - アクセント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5C22544A-7EE6-4342-B048-85BDC9FD1C3A}" styleName="中間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EC20E35-A176-4012-BC5E-935CFFF8708E}" styleName="中間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073A0DAA-6AF3-43AB-8588-CEC1D06C72B9}" styleName="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202B0CA-FC54-4496-8BCA-5EF66A818D29}" styleName="濃色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7E9639D4-E3E2-4D34-9284-5A2195B3D0D7}" styleName="淡色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616DA210-FB5B-4158-B5E0-FEB733F419BA}" styleName="淡色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69012ECD-51FC-41F1-AA8D-1B2483CD663E}" styleName="淡色 2 - アクセント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C083E6E3-FA7D-4D7B-A595-EF9225AFEA82}" styleName="淡色 1 - アクセント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793D81CF-94F2-401A-BA57-92F5A7B2D0C5}" styleName="中間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9D7B26C5-4107-4FEC-AEDC-1716B250A1EF}" styleName="淡色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912C8C85-51F0-491E-9774-3900AFEF0FD7}" styleName="淡色スタイル 2 - アクセント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9DCAF9ED-07DC-4A11-8D7F-57B35C25682E}" styleName="中間 1 - アクセント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72833802-FEF1-4C79-8D5D-14CF1EAF98D9}" styleName="淡色 2 - アクセント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85BE263C-DBD7-4A20-BB59-AAB30ACAA65A}" styleName="中間 3 - アクセント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6E25E649-3F16-4E02-A733-19D2CDBF48F0}" styleName="中間 3 - アクセント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86" autoAdjust="0"/>
    <p:restoredTop sz="99566" autoAdjust="0"/>
  </p:normalViewPr>
  <p:slideViewPr>
    <p:cSldViewPr>
      <p:cViewPr varScale="1">
        <p:scale>
          <a:sx n="73" d="100"/>
          <a:sy n="73" d="100"/>
        </p:scale>
        <p:origin x="-192" y="-96"/>
      </p:cViewPr>
      <p:guideLst>
        <p:guide orient="horz" pos="4180"/>
        <p:guide pos="5984"/>
      </p:guideLst>
    </p:cSldViewPr>
  </p:slideViewPr>
  <p:outlineViewPr>
    <p:cViewPr>
      <p:scale>
        <a:sx n="33" d="100"/>
        <a:sy n="33" d="100"/>
      </p:scale>
      <p:origin x="0" y="43987"/>
    </p:cViewPr>
  </p:outlineViewPr>
  <p:notesTextViewPr>
    <p:cViewPr>
      <p:scale>
        <a:sx n="100" d="100"/>
        <a:sy n="100" d="100"/>
      </p:scale>
      <p:origin x="0" y="0"/>
    </p:cViewPr>
  </p:notesTextViewPr>
  <p:sorterViewPr>
    <p:cViewPr>
      <p:scale>
        <a:sx n="200" d="100"/>
        <a:sy n="200" d="100"/>
      </p:scale>
      <p:origin x="0" y="61400"/>
    </p:cViewPr>
  </p:sorterViewPr>
  <p:notesViewPr>
    <p:cSldViewPr>
      <p:cViewPr varScale="1">
        <p:scale>
          <a:sx n="91" d="100"/>
          <a:sy n="91" d="100"/>
        </p:scale>
        <p:origin x="-2772" y="-102"/>
      </p:cViewPr>
      <p:guideLst>
        <p:guide orient="horz" pos="3225"/>
        <p:guide pos="2234"/>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21" name="Rectangle 5"/>
          <p:cNvSpPr>
            <a:spLocks noGrp="1" noChangeArrowheads="1"/>
          </p:cNvSpPr>
          <p:nvPr>
            <p:ph type="sldNum" sz="quarter" idx="3"/>
          </p:nvPr>
        </p:nvSpPr>
        <p:spPr bwMode="auto">
          <a:xfrm>
            <a:off x="4025905" y="9726067"/>
            <a:ext cx="3073400" cy="508552"/>
          </a:xfrm>
          <a:prstGeom prst="rect">
            <a:avLst/>
          </a:prstGeom>
          <a:noFill/>
          <a:ln w="9525">
            <a:noFill/>
            <a:miter lim="800000"/>
            <a:headEnd/>
            <a:tailEnd/>
          </a:ln>
          <a:effectLst/>
        </p:spPr>
        <p:txBody>
          <a:bodyPr vert="horz" wrap="square" lIns="98848" tIns="49427" rIns="98848" bIns="49427" numCol="1" anchor="b" anchorCtr="0" compatLnSpc="1">
            <a:prstTxWarp prst="textNoShape">
              <a:avLst/>
            </a:prstTxWarp>
          </a:bodyPr>
          <a:lstStyle>
            <a:lvl1pPr algn="r" defTabSz="989047">
              <a:defRPr kumimoji="1" sz="1100" smtClean="0">
                <a:latin typeface="ＭＳ Ｐゴシック" pitchFamily="50" charset="-128"/>
                <a:ea typeface="ＭＳ Ｐゴシック" pitchFamily="50" charset="-128"/>
              </a:defRPr>
            </a:lvl1pPr>
          </a:lstStyle>
          <a:p>
            <a:pPr>
              <a:defRPr/>
            </a:pPr>
            <a:fld id="{434E4037-DC3D-481B-8B35-431345498003}" type="slidenum">
              <a:rPr lang="en-US" altLang="ko-KR"/>
              <a:pPr>
                <a:defRPr/>
              </a:pPr>
              <a:t>‹#›</a:t>
            </a:fld>
            <a:endParaRPr lang="en-US" altLang="ko-KR"/>
          </a:p>
        </p:txBody>
      </p:sp>
    </p:spTree>
    <p:extLst>
      <p:ext uri="{BB962C8B-B14F-4D97-AF65-F5344CB8AC3E}">
        <p14:creationId xmlns:p14="http://schemas.microsoft.com/office/powerpoint/2010/main" val="273569616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8370" name="Rectangle 2"/>
          <p:cNvSpPr>
            <a:spLocks noGrp="1" noChangeArrowheads="1"/>
          </p:cNvSpPr>
          <p:nvPr>
            <p:ph type="hdr" sz="quarter"/>
          </p:nvPr>
        </p:nvSpPr>
        <p:spPr bwMode="auto">
          <a:xfrm>
            <a:off x="1" y="3"/>
            <a:ext cx="3073400" cy="508552"/>
          </a:xfrm>
          <a:prstGeom prst="rect">
            <a:avLst/>
          </a:prstGeom>
          <a:noFill/>
          <a:ln w="12700" cap="sq">
            <a:noFill/>
            <a:miter lim="800000"/>
            <a:headEnd type="none" w="sm" len="sm"/>
            <a:tailEnd type="none" w="sm" len="sm"/>
          </a:ln>
          <a:effectLst/>
        </p:spPr>
        <p:txBody>
          <a:bodyPr vert="horz" wrap="none" lIns="98848" tIns="49427" rIns="98848" bIns="49427" numCol="1" anchor="ctr" anchorCtr="0" compatLnSpc="1">
            <a:prstTxWarp prst="textNoShape">
              <a:avLst/>
            </a:prstTxWarp>
          </a:bodyPr>
          <a:lstStyle>
            <a:lvl1pPr algn="l" defTabSz="989047">
              <a:defRPr kumimoji="1" sz="1100" smtClean="0">
                <a:latin typeface="ＭＳ Ｐ明朝" pitchFamily="18" charset="-128"/>
                <a:ea typeface="ＭＳ Ｐ明朝" pitchFamily="18" charset="-128"/>
              </a:defRPr>
            </a:lvl1pPr>
          </a:lstStyle>
          <a:p>
            <a:pPr>
              <a:defRPr/>
            </a:pPr>
            <a:endParaRPr lang="ja-JP" altLang="en-US"/>
          </a:p>
        </p:txBody>
      </p:sp>
      <p:sp>
        <p:nvSpPr>
          <p:cNvPr id="58371" name="Rectangle 3"/>
          <p:cNvSpPr>
            <a:spLocks noGrp="1" noChangeArrowheads="1"/>
          </p:cNvSpPr>
          <p:nvPr>
            <p:ph type="dt" idx="1"/>
          </p:nvPr>
        </p:nvSpPr>
        <p:spPr bwMode="auto">
          <a:xfrm>
            <a:off x="4025905" y="3"/>
            <a:ext cx="3073400" cy="508552"/>
          </a:xfrm>
          <a:prstGeom prst="rect">
            <a:avLst/>
          </a:prstGeom>
          <a:noFill/>
          <a:ln w="12700" cap="sq">
            <a:noFill/>
            <a:miter lim="800000"/>
            <a:headEnd type="none" w="sm" len="sm"/>
            <a:tailEnd type="none" w="sm" len="sm"/>
          </a:ln>
          <a:effectLst/>
        </p:spPr>
        <p:txBody>
          <a:bodyPr vert="horz" wrap="none" lIns="98848" tIns="49427" rIns="98848" bIns="49427" numCol="1" anchor="ctr" anchorCtr="0" compatLnSpc="1">
            <a:prstTxWarp prst="textNoShape">
              <a:avLst/>
            </a:prstTxWarp>
          </a:bodyPr>
          <a:lstStyle>
            <a:lvl1pPr algn="r" defTabSz="989047">
              <a:defRPr kumimoji="1" sz="1100" smtClean="0">
                <a:latin typeface="ＭＳ Ｐ明朝" pitchFamily="18" charset="-128"/>
                <a:ea typeface="ＭＳ Ｐ明朝" pitchFamily="18" charset="-128"/>
              </a:defRPr>
            </a:lvl1pPr>
          </a:lstStyle>
          <a:p>
            <a:pPr>
              <a:defRPr/>
            </a:pPr>
            <a:endParaRPr lang="en-US" altLang="ja-JP"/>
          </a:p>
        </p:txBody>
      </p:sp>
      <p:sp>
        <p:nvSpPr>
          <p:cNvPr id="87044" name="Rectangle 4"/>
          <p:cNvSpPr>
            <a:spLocks noGrp="1" noRot="1" noChangeAspect="1" noChangeArrowheads="1" noTextEdit="1"/>
          </p:cNvSpPr>
          <p:nvPr>
            <p:ph type="sldImg" idx="2"/>
          </p:nvPr>
        </p:nvSpPr>
        <p:spPr bwMode="auto">
          <a:xfrm>
            <a:off x="774700" y="766763"/>
            <a:ext cx="5549900" cy="3841750"/>
          </a:xfrm>
          <a:prstGeom prst="rect">
            <a:avLst/>
          </a:prstGeom>
          <a:noFill/>
          <a:ln w="9525">
            <a:solidFill>
              <a:srgbClr val="000000"/>
            </a:solidFill>
            <a:miter lim="800000"/>
            <a:headEnd/>
            <a:tailEnd/>
          </a:ln>
        </p:spPr>
      </p:sp>
      <p:sp>
        <p:nvSpPr>
          <p:cNvPr id="58373" name="Rectangle 5"/>
          <p:cNvSpPr>
            <a:spLocks noGrp="1" noChangeArrowheads="1"/>
          </p:cNvSpPr>
          <p:nvPr>
            <p:ph type="body" sz="quarter" idx="3"/>
          </p:nvPr>
        </p:nvSpPr>
        <p:spPr bwMode="auto">
          <a:xfrm>
            <a:off x="947739" y="4861448"/>
            <a:ext cx="5203825" cy="4607166"/>
          </a:xfrm>
          <a:prstGeom prst="rect">
            <a:avLst/>
          </a:prstGeom>
          <a:noFill/>
          <a:ln w="12700" cap="sq">
            <a:noFill/>
            <a:miter lim="800000"/>
            <a:headEnd type="none" w="sm" len="sm"/>
            <a:tailEnd type="none" w="sm" len="sm"/>
          </a:ln>
          <a:effectLst/>
        </p:spPr>
        <p:txBody>
          <a:bodyPr vert="horz" wrap="none" lIns="98848" tIns="49427" rIns="98848" bIns="49427" numCol="1" anchor="ctr" anchorCtr="0" compatLnSpc="1">
            <a:prstTxWarp prst="textNoShape">
              <a:avLst/>
            </a:prstTxWarp>
          </a:bodyPr>
          <a:lstStyle/>
          <a:p>
            <a:pPr lvl="0"/>
            <a:r>
              <a:rPr lang="ja-JP" altLang="en-US" noProof="0" smtClean="0"/>
              <a:t>マスター テキストの書式設定</a:t>
            </a:r>
          </a:p>
          <a:p>
            <a:pPr lvl="1"/>
            <a:r>
              <a:rPr lang="ja-JP" altLang="en-US" noProof="0" smtClean="0"/>
              <a:t>第 2 レベル</a:t>
            </a:r>
          </a:p>
          <a:p>
            <a:pPr lvl="2"/>
            <a:r>
              <a:rPr lang="ja-JP" altLang="en-US" noProof="0" smtClean="0"/>
              <a:t>第 3 レベル</a:t>
            </a:r>
          </a:p>
          <a:p>
            <a:pPr lvl="3"/>
            <a:r>
              <a:rPr lang="ja-JP" altLang="en-US" noProof="0" smtClean="0"/>
              <a:t>第 4 レベル</a:t>
            </a:r>
          </a:p>
          <a:p>
            <a:pPr lvl="4"/>
            <a:r>
              <a:rPr lang="ja-JP" altLang="en-US" noProof="0" smtClean="0"/>
              <a:t>第 5 レベル</a:t>
            </a:r>
          </a:p>
        </p:txBody>
      </p:sp>
      <p:sp>
        <p:nvSpPr>
          <p:cNvPr id="58374" name="Rectangle 6"/>
          <p:cNvSpPr>
            <a:spLocks noGrp="1" noChangeArrowheads="1"/>
          </p:cNvSpPr>
          <p:nvPr>
            <p:ph type="ftr" sz="quarter" idx="4"/>
          </p:nvPr>
        </p:nvSpPr>
        <p:spPr bwMode="auto">
          <a:xfrm>
            <a:off x="1" y="9726067"/>
            <a:ext cx="3073400" cy="508552"/>
          </a:xfrm>
          <a:prstGeom prst="rect">
            <a:avLst/>
          </a:prstGeom>
          <a:noFill/>
          <a:ln w="12700" cap="sq">
            <a:noFill/>
            <a:miter lim="800000"/>
            <a:headEnd type="none" w="sm" len="sm"/>
            <a:tailEnd type="none" w="sm" len="sm"/>
          </a:ln>
          <a:effectLst/>
        </p:spPr>
        <p:txBody>
          <a:bodyPr vert="horz" wrap="none" lIns="98848" tIns="49427" rIns="98848" bIns="49427" numCol="1" anchor="b" anchorCtr="0" compatLnSpc="1">
            <a:prstTxWarp prst="textNoShape">
              <a:avLst/>
            </a:prstTxWarp>
          </a:bodyPr>
          <a:lstStyle>
            <a:lvl1pPr algn="l" defTabSz="989047">
              <a:defRPr kumimoji="1" sz="1100" smtClean="0">
                <a:latin typeface="ＭＳ Ｐ明朝" pitchFamily="18" charset="-128"/>
                <a:ea typeface="ＭＳ Ｐ明朝" pitchFamily="18" charset="-128"/>
              </a:defRPr>
            </a:lvl1pPr>
          </a:lstStyle>
          <a:p>
            <a:pPr>
              <a:defRPr/>
            </a:pPr>
            <a:endParaRPr lang="ja-JP" altLang="en-US"/>
          </a:p>
        </p:txBody>
      </p:sp>
      <p:sp>
        <p:nvSpPr>
          <p:cNvPr id="58375" name="Rectangle 7"/>
          <p:cNvSpPr>
            <a:spLocks noGrp="1" noChangeArrowheads="1"/>
          </p:cNvSpPr>
          <p:nvPr>
            <p:ph type="sldNum" sz="quarter" idx="5"/>
          </p:nvPr>
        </p:nvSpPr>
        <p:spPr bwMode="auto">
          <a:xfrm>
            <a:off x="4025905" y="9726067"/>
            <a:ext cx="3073400" cy="508552"/>
          </a:xfrm>
          <a:prstGeom prst="rect">
            <a:avLst/>
          </a:prstGeom>
          <a:noFill/>
          <a:ln w="12700" cap="sq">
            <a:noFill/>
            <a:miter lim="800000"/>
            <a:headEnd type="none" w="sm" len="sm"/>
            <a:tailEnd type="none" w="sm" len="sm"/>
          </a:ln>
          <a:effectLst/>
        </p:spPr>
        <p:txBody>
          <a:bodyPr vert="horz" wrap="none" lIns="98848" tIns="49427" rIns="98848" bIns="49427" numCol="1" anchor="b" anchorCtr="0" compatLnSpc="1">
            <a:prstTxWarp prst="textNoShape">
              <a:avLst/>
            </a:prstTxWarp>
          </a:bodyPr>
          <a:lstStyle>
            <a:lvl1pPr algn="r" defTabSz="989047">
              <a:defRPr kumimoji="1" sz="1100" smtClean="0">
                <a:latin typeface="ＭＳ Ｐ明朝" pitchFamily="18" charset="-128"/>
                <a:ea typeface="ＭＳ Ｐ明朝" pitchFamily="18" charset="-128"/>
              </a:defRPr>
            </a:lvl1pPr>
          </a:lstStyle>
          <a:p>
            <a:pPr>
              <a:defRPr/>
            </a:pPr>
            <a:fld id="{7743D88F-1C60-4A18-8316-3E48C6765859}" type="slidenum">
              <a:rPr lang="en-US" altLang="ja-JP"/>
              <a:pPr>
                <a:defRPr/>
              </a:pPr>
              <a:t>‹#›</a:t>
            </a:fld>
            <a:endParaRPr lang="en-US" altLang="ja-JP"/>
          </a:p>
        </p:txBody>
      </p:sp>
    </p:spTree>
    <p:extLst>
      <p:ext uri="{BB962C8B-B14F-4D97-AF65-F5344CB8AC3E}">
        <p14:creationId xmlns:p14="http://schemas.microsoft.com/office/powerpoint/2010/main" val="442609636"/>
      </p:ext>
    </p:extLst>
  </p:cSld>
  <p:clrMap bg1="lt1" tx1="dk1" bg2="lt2" tx2="dk2" accent1="accent1" accent2="accent2" accent3="accent3" accent4="accent4" accent5="accent5" accent6="accent6" hlink="hlink" folHlink="folHlink"/>
  <p:hf hdr="0" ftr="0" dt="0"/>
  <p:notesStyle>
    <a:lvl1pPr algn="l" rtl="0" eaLnBrk="0" fontAlgn="base" latinLnBrk="1" hangingPunct="0">
      <a:spcBef>
        <a:spcPct val="30000"/>
      </a:spcBef>
      <a:spcAft>
        <a:spcPct val="0"/>
      </a:spcAft>
      <a:defRPr kumimoji="1" sz="900" kern="1200">
        <a:solidFill>
          <a:schemeClr val="tx1"/>
        </a:solidFill>
        <a:latin typeface="ＭＳ Ｐ明朝" pitchFamily="18" charset="-128"/>
        <a:ea typeface="ＭＳ Ｐ明朝" pitchFamily="18" charset="-128"/>
        <a:cs typeface="+mn-cs"/>
      </a:defRPr>
    </a:lvl1pPr>
    <a:lvl2pPr marL="336271" algn="l" rtl="0" eaLnBrk="0" fontAlgn="base" latinLnBrk="1" hangingPunct="0">
      <a:spcBef>
        <a:spcPct val="30000"/>
      </a:spcBef>
      <a:spcAft>
        <a:spcPct val="0"/>
      </a:spcAft>
      <a:defRPr kumimoji="1" sz="900" kern="1200">
        <a:solidFill>
          <a:schemeClr val="tx1"/>
        </a:solidFill>
        <a:latin typeface="ＭＳ Ｐ明朝" pitchFamily="18" charset="-128"/>
        <a:ea typeface="ＭＳ Ｐ明朝" pitchFamily="18" charset="-128"/>
        <a:cs typeface="+mn-cs"/>
      </a:defRPr>
    </a:lvl2pPr>
    <a:lvl3pPr marL="672541" algn="l" rtl="0" eaLnBrk="0" fontAlgn="base" latinLnBrk="1" hangingPunct="0">
      <a:spcBef>
        <a:spcPct val="30000"/>
      </a:spcBef>
      <a:spcAft>
        <a:spcPct val="0"/>
      </a:spcAft>
      <a:defRPr kumimoji="1" sz="900" kern="1200">
        <a:solidFill>
          <a:schemeClr val="tx1"/>
        </a:solidFill>
        <a:latin typeface="ＭＳ Ｐ明朝" pitchFamily="18" charset="-128"/>
        <a:ea typeface="ＭＳ Ｐ明朝" pitchFamily="18" charset="-128"/>
        <a:cs typeface="+mn-cs"/>
      </a:defRPr>
    </a:lvl3pPr>
    <a:lvl4pPr marL="1008812" algn="l" rtl="0" eaLnBrk="0" fontAlgn="base" latinLnBrk="1" hangingPunct="0">
      <a:spcBef>
        <a:spcPct val="30000"/>
      </a:spcBef>
      <a:spcAft>
        <a:spcPct val="0"/>
      </a:spcAft>
      <a:defRPr kumimoji="1" sz="900" kern="1200">
        <a:solidFill>
          <a:schemeClr val="tx1"/>
        </a:solidFill>
        <a:latin typeface="ＭＳ Ｐ明朝" pitchFamily="18" charset="-128"/>
        <a:ea typeface="ＭＳ Ｐ明朝" pitchFamily="18" charset="-128"/>
        <a:cs typeface="+mn-cs"/>
      </a:defRPr>
    </a:lvl4pPr>
    <a:lvl5pPr marL="1345082" algn="l" rtl="0" eaLnBrk="0" fontAlgn="base" latinLnBrk="1" hangingPunct="0">
      <a:spcBef>
        <a:spcPct val="30000"/>
      </a:spcBef>
      <a:spcAft>
        <a:spcPct val="0"/>
      </a:spcAft>
      <a:defRPr kumimoji="1" sz="900" kern="1200">
        <a:solidFill>
          <a:schemeClr val="tx1"/>
        </a:solidFill>
        <a:latin typeface="ＭＳ Ｐ明朝" pitchFamily="18" charset="-128"/>
        <a:ea typeface="ＭＳ Ｐ明朝" pitchFamily="18" charset="-128"/>
        <a:cs typeface="+mn-cs"/>
      </a:defRPr>
    </a:lvl5pPr>
    <a:lvl6pPr marL="1681353" algn="l" defTabSz="672541" rtl="0" eaLnBrk="1" latinLnBrk="0" hangingPunct="1">
      <a:defRPr kumimoji="1" sz="900" kern="1200">
        <a:solidFill>
          <a:schemeClr val="tx1"/>
        </a:solidFill>
        <a:latin typeface="+mn-lt"/>
        <a:ea typeface="+mn-ea"/>
        <a:cs typeface="+mn-cs"/>
      </a:defRPr>
    </a:lvl6pPr>
    <a:lvl7pPr marL="2017624" algn="l" defTabSz="672541" rtl="0" eaLnBrk="1" latinLnBrk="0" hangingPunct="1">
      <a:defRPr kumimoji="1" sz="900" kern="1200">
        <a:solidFill>
          <a:schemeClr val="tx1"/>
        </a:solidFill>
        <a:latin typeface="+mn-lt"/>
        <a:ea typeface="+mn-ea"/>
        <a:cs typeface="+mn-cs"/>
      </a:defRPr>
    </a:lvl7pPr>
    <a:lvl8pPr marL="2353894" algn="l" defTabSz="672541" rtl="0" eaLnBrk="1" latinLnBrk="0" hangingPunct="1">
      <a:defRPr kumimoji="1" sz="900" kern="1200">
        <a:solidFill>
          <a:schemeClr val="tx1"/>
        </a:solidFill>
        <a:latin typeface="+mn-lt"/>
        <a:ea typeface="+mn-ea"/>
        <a:cs typeface="+mn-cs"/>
      </a:defRPr>
    </a:lvl8pPr>
    <a:lvl9pPr marL="2690165" algn="l" defTabSz="672541" rtl="0" eaLnBrk="1" latinLnBrk="0" hangingPunct="1">
      <a:defRPr kumimoji="1" sz="9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タイトル スライド">
    <p:spTree>
      <p:nvGrpSpPr>
        <p:cNvPr id="1" name=""/>
        <p:cNvGrpSpPr/>
        <p:nvPr/>
      </p:nvGrpSpPr>
      <p:grpSpPr>
        <a:xfrm>
          <a:off x="0" y="0"/>
          <a:ext cx="0" cy="0"/>
          <a:chOff x="0" y="0"/>
          <a:chExt cx="0" cy="0"/>
        </a:xfrm>
      </p:grpSpPr>
      <p:sp>
        <p:nvSpPr>
          <p:cNvPr id="1914886" name="Rectangle 6"/>
          <p:cNvSpPr>
            <a:spLocks noGrp="1" noChangeArrowheads="1"/>
          </p:cNvSpPr>
          <p:nvPr>
            <p:ph type="subTitle" sz="quarter" idx="1"/>
          </p:nvPr>
        </p:nvSpPr>
        <p:spPr>
          <a:xfrm>
            <a:off x="2792760" y="5134039"/>
            <a:ext cx="6912767" cy="375677"/>
          </a:xfrm>
          <a:ln w="12700" cap="sq">
            <a:headEnd type="none" w="sm" len="sm"/>
            <a:tailEnd type="none" w="sm" len="sm"/>
          </a:ln>
        </p:spPr>
        <p:txBody>
          <a:bodyPr wrap="square" lIns="67245" rIns="67245" anchorCtr="0">
            <a:spAutoFit/>
          </a:bodyPr>
          <a:lstStyle>
            <a:lvl1pPr marL="0" indent="0" algn="l">
              <a:lnSpc>
                <a:spcPct val="100000"/>
              </a:lnSpc>
              <a:spcBef>
                <a:spcPct val="0"/>
              </a:spcBef>
              <a:buFont typeface="平成明朝" pitchFamily="17" charset="-128"/>
              <a:buNone/>
              <a:defRPr sz="2000">
                <a:solidFill>
                  <a:schemeClr val="bg2">
                    <a:lumMod val="50000"/>
                    <a:lumOff val="50000"/>
                  </a:schemeClr>
                </a:solidFill>
                <a:latin typeface="メイリオ" panose="020B0604030504040204" pitchFamily="50" charset="-128"/>
                <a:ea typeface="メイリオ" panose="020B0604030504040204" pitchFamily="50" charset="-128"/>
              </a:defRPr>
            </a:lvl1pPr>
          </a:lstStyle>
          <a:p>
            <a:r>
              <a:rPr lang="ja-JP" altLang="en-US" smtClean="0"/>
              <a:t>マスター サブタイトルの書式設定</a:t>
            </a:r>
            <a:endParaRPr lang="ja-JP" altLang="en-US" dirty="0"/>
          </a:p>
        </p:txBody>
      </p:sp>
      <p:sp>
        <p:nvSpPr>
          <p:cNvPr id="1914885" name="Rectangle 5"/>
          <p:cNvSpPr>
            <a:spLocks noGrp="1" noChangeArrowheads="1"/>
          </p:cNvSpPr>
          <p:nvPr>
            <p:ph type="ctrTitle" sz="quarter"/>
          </p:nvPr>
        </p:nvSpPr>
        <p:spPr>
          <a:xfrm>
            <a:off x="2792760" y="3084681"/>
            <a:ext cx="6912767" cy="560343"/>
          </a:xfrm>
          <a:ln w="12700" cap="sq">
            <a:headEnd type="none" w="sm" len="sm"/>
            <a:tailEnd type="none" w="sm" len="sm"/>
          </a:ln>
        </p:spPr>
        <p:txBody>
          <a:bodyPr wrap="square" lIns="67245" tIns="33622" rIns="67245" bIns="33622" anchor="b">
            <a:spAutoFit/>
          </a:bodyPr>
          <a:lstStyle>
            <a:lvl1pPr algn="l">
              <a:defRPr sz="3200" b="1" i="0">
                <a:solidFill>
                  <a:srgbClr val="404040"/>
                </a:solidFill>
                <a:latin typeface="メイリオ"/>
                <a:ea typeface="メイリオ"/>
                <a:cs typeface="メイリオ"/>
              </a:defRPr>
            </a:lvl1pPr>
          </a:lstStyle>
          <a:p>
            <a:r>
              <a:rPr lang="ja-JP" altLang="en-US" smtClean="0"/>
              <a:t>マスター タイトルの書式設定</a:t>
            </a:r>
            <a:endParaRPr lang="ja-JP" altLang="en-US" dirty="0"/>
          </a:p>
        </p:txBody>
      </p:sp>
      <p:sp>
        <p:nvSpPr>
          <p:cNvPr id="4" name="テキスト ボックス 3"/>
          <p:cNvSpPr txBox="1"/>
          <p:nvPr userDrawn="1"/>
        </p:nvSpPr>
        <p:spPr>
          <a:xfrm>
            <a:off x="2792760" y="2557264"/>
            <a:ext cx="7113240" cy="369332"/>
          </a:xfrm>
          <a:prstGeom prst="rect">
            <a:avLst/>
          </a:prstGeom>
          <a:solidFill>
            <a:schemeClr val="accent2"/>
          </a:solidFill>
          <a:ln>
            <a:solidFill>
              <a:srgbClr val="1F497D"/>
            </a:solidFill>
          </a:ln>
        </p:spPr>
        <p:txBody>
          <a:bodyPr wrap="square" rtlCol="0">
            <a:spAutoFit/>
          </a:bodyPr>
          <a:lstStyle/>
          <a:p>
            <a:pPr algn="l"/>
            <a:endParaRPr kumimoji="1" lang="ja-JP" altLang="en-US" dirty="0" smtClean="0">
              <a:latin typeface="ヒラギノ角ゴ ProN W6"/>
              <a:ea typeface="ヒラギノ角ゴ ProN W6"/>
              <a:cs typeface="ヒラギノ角ゴ ProN W6"/>
            </a:endParaRPr>
          </a:p>
        </p:txBody>
      </p:sp>
      <p:pic>
        <p:nvPicPr>
          <p:cNvPr id="5" name="Picture 2" descr="本法人の設立が承認されました。"/>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30985" y="1968470"/>
            <a:ext cx="2646293" cy="1944216"/>
          </a:xfrm>
          <a:prstGeom prst="rect">
            <a:avLst/>
          </a:prstGeom>
          <a:noFill/>
          <a:extLst>
            <a:ext uri="{909E8E84-426E-40DD-AFC4-6F175D3DCCD1}">
              <a14:hiddenFill xmlns:a14="http://schemas.microsoft.com/office/drawing/2010/main">
                <a:solidFill>
                  <a:srgbClr val="FFFFFF"/>
                </a:solidFill>
              </a14:hiddenFill>
            </a:ext>
          </a:extLst>
        </p:spPr>
      </p:pic>
      <p:sp>
        <p:nvSpPr>
          <p:cNvPr id="7" name="テキスト プレースホルダー 6"/>
          <p:cNvSpPr>
            <a:spLocks noGrp="1"/>
          </p:cNvSpPr>
          <p:nvPr>
            <p:ph type="body" sz="quarter" idx="10"/>
          </p:nvPr>
        </p:nvSpPr>
        <p:spPr>
          <a:xfrm>
            <a:off x="2792760" y="2557264"/>
            <a:ext cx="7113240" cy="369332"/>
          </a:xfrm>
        </p:spPr>
        <p:txBody>
          <a:bodyPr anchor="ctr" anchorCtr="0"/>
          <a:lstStyle>
            <a:lvl1pPr marL="0" indent="0">
              <a:buNone/>
              <a:defRPr b="1">
                <a:solidFill>
                  <a:schemeClr val="tx1"/>
                </a:solidFill>
              </a:defRPr>
            </a:lvl1pPr>
          </a:lstStyle>
          <a:p>
            <a:pPr lvl="0"/>
            <a:r>
              <a:rPr kumimoji="1" lang="ja-JP" altLang="en-US" smtClean="0"/>
              <a:t>マスター テキストの書式設定</a:t>
            </a:r>
          </a:p>
        </p:txBody>
      </p:sp>
      <p:sp>
        <p:nvSpPr>
          <p:cNvPr id="10" name="Text Box 785"/>
          <p:cNvSpPr txBox="1">
            <a:spLocks noChangeArrowheads="1"/>
          </p:cNvSpPr>
          <p:nvPr userDrawn="1"/>
        </p:nvSpPr>
        <p:spPr bwMode="auto">
          <a:xfrm>
            <a:off x="8985448" y="195513"/>
            <a:ext cx="828675" cy="284163"/>
          </a:xfrm>
          <a:prstGeom prst="rect">
            <a:avLst/>
          </a:prstGeom>
          <a:noFill/>
          <a:ln w="9525">
            <a:solidFill>
              <a:schemeClr val="bg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defTabSz="957263" eaLnBrk="0" hangingPunct="0">
              <a:defRPr kumimoji="1" sz="1200">
                <a:solidFill>
                  <a:schemeClr val="tx1"/>
                </a:solidFill>
                <a:latin typeface="Arial" charset="0"/>
                <a:ea typeface="ＭＳ Ｐゴシック" pitchFamily="50" charset="-128"/>
              </a:defRPr>
            </a:lvl1pPr>
            <a:lvl2pPr marL="742950" indent="-285750" defTabSz="957263" eaLnBrk="0" hangingPunct="0">
              <a:defRPr kumimoji="1" sz="1200">
                <a:solidFill>
                  <a:schemeClr val="tx1"/>
                </a:solidFill>
                <a:latin typeface="Arial" charset="0"/>
                <a:ea typeface="ＭＳ Ｐゴシック" pitchFamily="50" charset="-128"/>
              </a:defRPr>
            </a:lvl2pPr>
            <a:lvl3pPr marL="1143000" indent="-228600" defTabSz="957263" eaLnBrk="0" hangingPunct="0">
              <a:defRPr kumimoji="1" sz="1200">
                <a:solidFill>
                  <a:schemeClr val="tx1"/>
                </a:solidFill>
                <a:latin typeface="Arial" charset="0"/>
                <a:ea typeface="ＭＳ Ｐゴシック" pitchFamily="50" charset="-128"/>
              </a:defRPr>
            </a:lvl3pPr>
            <a:lvl4pPr marL="1600200" indent="-228600" defTabSz="957263" eaLnBrk="0" hangingPunct="0">
              <a:defRPr kumimoji="1" sz="1200">
                <a:solidFill>
                  <a:schemeClr val="tx1"/>
                </a:solidFill>
                <a:latin typeface="Arial" charset="0"/>
                <a:ea typeface="ＭＳ Ｐゴシック" pitchFamily="50" charset="-128"/>
              </a:defRPr>
            </a:lvl4pPr>
            <a:lvl5pPr marL="2057400" indent="-228600" defTabSz="957263" eaLnBrk="0" hangingPunct="0">
              <a:defRPr kumimoji="1" sz="1200">
                <a:solidFill>
                  <a:schemeClr val="tx1"/>
                </a:solidFill>
                <a:latin typeface="Arial" charset="0"/>
                <a:ea typeface="ＭＳ Ｐゴシック" pitchFamily="50" charset="-128"/>
              </a:defRPr>
            </a:lvl5pPr>
            <a:lvl6pPr marL="2514600" indent="-228600" defTabSz="957263" eaLnBrk="0" fontAlgn="base" hangingPunct="0">
              <a:spcBef>
                <a:spcPct val="0"/>
              </a:spcBef>
              <a:spcAft>
                <a:spcPct val="0"/>
              </a:spcAft>
              <a:defRPr kumimoji="1" sz="1200">
                <a:solidFill>
                  <a:schemeClr val="tx1"/>
                </a:solidFill>
                <a:latin typeface="Arial" charset="0"/>
                <a:ea typeface="ＭＳ Ｐゴシック" pitchFamily="50" charset="-128"/>
              </a:defRPr>
            </a:lvl6pPr>
            <a:lvl7pPr marL="2971800" indent="-228600" defTabSz="957263" eaLnBrk="0" fontAlgn="base" hangingPunct="0">
              <a:spcBef>
                <a:spcPct val="0"/>
              </a:spcBef>
              <a:spcAft>
                <a:spcPct val="0"/>
              </a:spcAft>
              <a:defRPr kumimoji="1" sz="1200">
                <a:solidFill>
                  <a:schemeClr val="tx1"/>
                </a:solidFill>
                <a:latin typeface="Arial" charset="0"/>
                <a:ea typeface="ＭＳ Ｐゴシック" pitchFamily="50" charset="-128"/>
              </a:defRPr>
            </a:lvl7pPr>
            <a:lvl8pPr marL="3429000" indent="-228600" defTabSz="957263" eaLnBrk="0" fontAlgn="base" hangingPunct="0">
              <a:spcBef>
                <a:spcPct val="0"/>
              </a:spcBef>
              <a:spcAft>
                <a:spcPct val="0"/>
              </a:spcAft>
              <a:defRPr kumimoji="1" sz="1200">
                <a:solidFill>
                  <a:schemeClr val="tx1"/>
                </a:solidFill>
                <a:latin typeface="Arial" charset="0"/>
                <a:ea typeface="ＭＳ Ｐゴシック" pitchFamily="50" charset="-128"/>
              </a:defRPr>
            </a:lvl8pPr>
            <a:lvl9pPr marL="3886200" indent="-228600" defTabSz="957263" eaLnBrk="0" fontAlgn="base" hangingPunct="0">
              <a:spcBef>
                <a:spcPct val="0"/>
              </a:spcBef>
              <a:spcAft>
                <a:spcPct val="0"/>
              </a:spcAft>
              <a:defRPr kumimoji="1" sz="1200">
                <a:solidFill>
                  <a:schemeClr val="tx1"/>
                </a:solidFill>
                <a:latin typeface="Arial" charset="0"/>
                <a:ea typeface="ＭＳ Ｐゴシック" pitchFamily="50" charset="-128"/>
              </a:defRPr>
            </a:lvl9pPr>
          </a:lstStyle>
          <a:p>
            <a:pPr eaLnBrk="1" hangingPunct="1">
              <a:spcBef>
                <a:spcPct val="50000"/>
              </a:spcBef>
            </a:pPr>
            <a:endParaRPr lang="en-US" altLang="ja-JP" dirty="0">
              <a:solidFill>
                <a:schemeClr val="bg2"/>
              </a:solidFill>
            </a:endParaRPr>
          </a:p>
        </p:txBody>
      </p:sp>
      <p:sp>
        <p:nvSpPr>
          <p:cNvPr id="9" name="テキスト プレースホルダー 8"/>
          <p:cNvSpPr>
            <a:spLocks noGrp="1"/>
          </p:cNvSpPr>
          <p:nvPr>
            <p:ph type="body" sz="quarter" idx="11"/>
          </p:nvPr>
        </p:nvSpPr>
        <p:spPr>
          <a:xfrm>
            <a:off x="8985448" y="188913"/>
            <a:ext cx="828873" cy="290763"/>
          </a:xfrm>
        </p:spPr>
        <p:txBody>
          <a:bodyPr>
            <a:normAutofit/>
          </a:bodyPr>
          <a:lstStyle>
            <a:lvl1pPr marL="0" indent="0" algn="ctr">
              <a:buNone/>
              <a:defRPr sz="1200"/>
            </a:lvl1pPr>
          </a:lstStyle>
          <a:p>
            <a:pPr lvl="0"/>
            <a:r>
              <a:rPr kumimoji="1" lang="ja-JP" altLang="en-US" smtClean="0"/>
              <a:t>マスター テキストの書式設定</a:t>
            </a:r>
          </a:p>
        </p:txBody>
      </p:sp>
      <p:sp>
        <p:nvSpPr>
          <p:cNvPr id="11" name="Rectangle 6"/>
          <p:cNvSpPr txBox="1">
            <a:spLocks noChangeArrowheads="1"/>
          </p:cNvSpPr>
          <p:nvPr userDrawn="1"/>
        </p:nvSpPr>
        <p:spPr bwMode="auto">
          <a:xfrm>
            <a:off x="2798084" y="5707166"/>
            <a:ext cx="6912767" cy="314122"/>
          </a:xfrm>
          <a:prstGeom prst="rect">
            <a:avLst/>
          </a:prstGeom>
          <a:noFill/>
          <a:ln w="12700" cap="sq">
            <a:noFill/>
            <a:miter lim="800000"/>
            <a:headEnd type="none" w="sm" len="sm"/>
            <a:tailEnd type="none" w="sm" len="sm"/>
          </a:ln>
        </p:spPr>
        <p:txBody>
          <a:bodyPr vert="horz" wrap="square" lIns="67245" tIns="33622" rIns="67245" bIns="33622" numCol="1" anchor="t" anchorCtr="0" compatLnSpc="1">
            <a:prstTxWarp prst="textNoShape">
              <a:avLst/>
            </a:prstTxWarp>
            <a:spAutoFit/>
          </a:bodyPr>
          <a:lstStyle>
            <a:lvl1pPr marL="0" indent="0" algn="l" defTabSz="972616" rtl="0" eaLnBrk="1" fontAlgn="base" hangingPunct="1">
              <a:lnSpc>
                <a:spcPct val="100000"/>
              </a:lnSpc>
              <a:spcBef>
                <a:spcPct val="0"/>
              </a:spcBef>
              <a:spcAft>
                <a:spcPct val="0"/>
              </a:spcAft>
              <a:buClr>
                <a:schemeClr val="accent2"/>
              </a:buClr>
              <a:buFont typeface="平成明朝" pitchFamily="17" charset="-128"/>
              <a:buNone/>
              <a:tabLst>
                <a:tab pos="775291" algn="l"/>
              </a:tabLst>
              <a:defRPr kumimoji="1" sz="2400" b="0" i="0" baseline="0">
                <a:solidFill>
                  <a:schemeClr val="bg2">
                    <a:lumMod val="50000"/>
                    <a:lumOff val="50000"/>
                  </a:schemeClr>
                </a:solidFill>
                <a:latin typeface="メイリオ" panose="020B0604030504040204" pitchFamily="50" charset="-128"/>
                <a:ea typeface="メイリオ" panose="020B0604030504040204" pitchFamily="50" charset="-128"/>
                <a:cs typeface="メイリオ" pitchFamily="50" charset="-128"/>
              </a:defRPr>
            </a:lvl1pPr>
            <a:lvl2pPr marL="533400" indent="-177800" algn="l" defTabSz="972616" rtl="0" eaLnBrk="1" fontAlgn="base" hangingPunct="1">
              <a:spcBef>
                <a:spcPct val="35000"/>
              </a:spcBef>
              <a:spcAft>
                <a:spcPct val="0"/>
              </a:spcAft>
              <a:buClr>
                <a:schemeClr val="bg1"/>
              </a:buClr>
              <a:buSzPct val="75000"/>
              <a:buFont typeface="ヒラギノ角ゴ ProN W3"/>
              <a:buChar char="▶"/>
              <a:tabLst>
                <a:tab pos="533400" algn="l"/>
              </a:tabLst>
              <a:defRPr kumimoji="1" sz="1800" baseline="0">
                <a:solidFill>
                  <a:srgbClr val="464646"/>
                </a:solidFill>
                <a:latin typeface="メイリオ" pitchFamily="50" charset="-128"/>
                <a:ea typeface="メイリオ" pitchFamily="50" charset="-128"/>
                <a:cs typeface="メイリオ" pitchFamily="50" charset="-128"/>
              </a:defRPr>
            </a:lvl2pPr>
            <a:lvl3pPr marL="622300" indent="-88900" algn="l" defTabSz="972616" rtl="0" eaLnBrk="1" fontAlgn="base" hangingPunct="1">
              <a:spcBef>
                <a:spcPct val="20000"/>
              </a:spcBef>
              <a:spcAft>
                <a:spcPct val="0"/>
              </a:spcAft>
              <a:buClr>
                <a:schemeClr val="bg2"/>
              </a:buClr>
              <a:buFont typeface="Wingdings" charset="2"/>
              <a:buChar char=""/>
              <a:tabLst>
                <a:tab pos="622300" algn="l"/>
              </a:tabLst>
              <a:defRPr kumimoji="1" sz="1500" baseline="0">
                <a:solidFill>
                  <a:srgbClr val="464646"/>
                </a:solidFill>
                <a:latin typeface="メイリオ" pitchFamily="50" charset="-128"/>
                <a:ea typeface="メイリオ" pitchFamily="50" charset="-128"/>
                <a:cs typeface="メイリオ" pitchFamily="50" charset="-128"/>
              </a:defRPr>
            </a:lvl3pPr>
            <a:lvl4pPr marL="923925" indent="-200025" algn="l" defTabSz="972616" rtl="0" eaLnBrk="1" fontAlgn="base" hangingPunct="1">
              <a:spcBef>
                <a:spcPct val="20000"/>
              </a:spcBef>
              <a:spcAft>
                <a:spcPct val="0"/>
              </a:spcAft>
              <a:buClr>
                <a:schemeClr val="accent3"/>
              </a:buClr>
              <a:buFont typeface="Wingdings" charset="2"/>
              <a:buChar char="u"/>
              <a:tabLst>
                <a:tab pos="924744" algn="l"/>
              </a:tabLst>
              <a:defRPr kumimoji="1" sz="1300" baseline="0">
                <a:solidFill>
                  <a:srgbClr val="464646"/>
                </a:solidFill>
                <a:latin typeface="メイリオ" pitchFamily="50" charset="-128"/>
                <a:ea typeface="メイリオ" pitchFamily="50" charset="-128"/>
                <a:cs typeface="メイリオ" pitchFamily="50" charset="-128"/>
              </a:defRPr>
            </a:lvl4pPr>
            <a:lvl5pPr marL="990130" indent="0" algn="l" defTabSz="972616" rtl="0" eaLnBrk="1" fontAlgn="base" hangingPunct="1">
              <a:spcBef>
                <a:spcPct val="20000"/>
              </a:spcBef>
              <a:spcAft>
                <a:spcPct val="0"/>
              </a:spcAft>
              <a:buClr>
                <a:schemeClr val="tx1"/>
              </a:buClr>
              <a:tabLst>
                <a:tab pos="990130" algn="l"/>
              </a:tabLst>
              <a:defRPr kumimoji="1" sz="1200" baseline="0">
                <a:solidFill>
                  <a:srgbClr val="464646"/>
                </a:solidFill>
                <a:latin typeface="メイリオ" pitchFamily="50" charset="-128"/>
                <a:ea typeface="メイリオ" pitchFamily="50" charset="-128"/>
                <a:cs typeface="メイリオ" pitchFamily="50" charset="-128"/>
              </a:defRPr>
            </a:lvl5pPr>
            <a:lvl6pPr marL="2322369" indent="-242862" algn="l" defTabSz="972616" rtl="0" eaLnBrk="1" fontAlgn="base" hangingPunct="1">
              <a:spcBef>
                <a:spcPct val="20000"/>
              </a:spcBef>
              <a:spcAft>
                <a:spcPct val="0"/>
              </a:spcAft>
              <a:buClr>
                <a:schemeClr val="tx1"/>
              </a:buClr>
              <a:tabLst>
                <a:tab pos="775291" algn="l"/>
              </a:tabLst>
              <a:defRPr kumimoji="1">
                <a:solidFill>
                  <a:srgbClr val="336699"/>
                </a:solidFill>
                <a:latin typeface="+mn-lt"/>
                <a:ea typeface="ＤＦＧ平成ゴシック体W3" pitchFamily="50" charset="-128"/>
              </a:defRPr>
            </a:lvl6pPr>
            <a:lvl7pPr marL="2658640" indent="-242862" algn="l" defTabSz="972616" rtl="0" eaLnBrk="1" fontAlgn="base" hangingPunct="1">
              <a:spcBef>
                <a:spcPct val="20000"/>
              </a:spcBef>
              <a:spcAft>
                <a:spcPct val="0"/>
              </a:spcAft>
              <a:buClr>
                <a:schemeClr val="tx1"/>
              </a:buClr>
              <a:tabLst>
                <a:tab pos="775291" algn="l"/>
              </a:tabLst>
              <a:defRPr kumimoji="1">
                <a:solidFill>
                  <a:srgbClr val="336699"/>
                </a:solidFill>
                <a:latin typeface="+mn-lt"/>
                <a:ea typeface="ＤＦＧ平成ゴシック体W3" pitchFamily="50" charset="-128"/>
              </a:defRPr>
            </a:lvl7pPr>
            <a:lvl8pPr marL="2994910" indent="-242862" algn="l" defTabSz="972616" rtl="0" eaLnBrk="1" fontAlgn="base" hangingPunct="1">
              <a:spcBef>
                <a:spcPct val="20000"/>
              </a:spcBef>
              <a:spcAft>
                <a:spcPct val="0"/>
              </a:spcAft>
              <a:buClr>
                <a:schemeClr val="tx1"/>
              </a:buClr>
              <a:tabLst>
                <a:tab pos="775291" algn="l"/>
              </a:tabLst>
              <a:defRPr kumimoji="1">
                <a:solidFill>
                  <a:srgbClr val="336699"/>
                </a:solidFill>
                <a:latin typeface="+mn-lt"/>
                <a:ea typeface="ＤＦＧ平成ゴシック体W3" pitchFamily="50" charset="-128"/>
              </a:defRPr>
            </a:lvl8pPr>
            <a:lvl9pPr marL="3331181" indent="-242862" algn="l" defTabSz="972616" rtl="0" eaLnBrk="1" fontAlgn="base" hangingPunct="1">
              <a:spcBef>
                <a:spcPct val="20000"/>
              </a:spcBef>
              <a:spcAft>
                <a:spcPct val="0"/>
              </a:spcAft>
              <a:buClr>
                <a:schemeClr val="tx1"/>
              </a:buClr>
              <a:tabLst>
                <a:tab pos="775291" algn="l"/>
              </a:tabLst>
              <a:defRPr kumimoji="1">
                <a:solidFill>
                  <a:srgbClr val="336699"/>
                </a:solidFill>
                <a:latin typeface="+mn-lt"/>
                <a:ea typeface="ＤＦＧ平成ゴシック体W3" pitchFamily="50" charset="-128"/>
              </a:defRPr>
            </a:lvl9pPr>
          </a:lstStyle>
          <a:p>
            <a:pPr algn="r" latinLnBrk="0"/>
            <a:r>
              <a:rPr lang="ja-JP" altLang="en-US" sz="1600" kern="0" dirty="0" smtClean="0"/>
              <a:t>オープン＆ビッグデータ活用・地方創生推進機構</a:t>
            </a:r>
            <a:r>
              <a:rPr lang="ja-JP" altLang="en-US" sz="1600" kern="0" baseline="0" dirty="0" smtClean="0"/>
              <a:t> 事務局</a:t>
            </a:r>
            <a:endParaRPr lang="ja-JP" altLang="en-US" sz="1600" kern="0" dirty="0" smtClean="0"/>
          </a:p>
        </p:txBody>
      </p:sp>
      <p:sp>
        <p:nvSpPr>
          <p:cNvPr id="12" name="Rectangle 5"/>
          <p:cNvSpPr txBox="1">
            <a:spLocks noChangeArrowheads="1"/>
          </p:cNvSpPr>
          <p:nvPr userDrawn="1"/>
        </p:nvSpPr>
        <p:spPr bwMode="auto">
          <a:xfrm>
            <a:off x="2792759" y="1772816"/>
            <a:ext cx="6912767" cy="437233"/>
          </a:xfrm>
          <a:prstGeom prst="rect">
            <a:avLst/>
          </a:prstGeom>
          <a:noFill/>
          <a:ln w="12700" cap="sq">
            <a:noFill/>
            <a:miter lim="800000"/>
            <a:headEnd type="none" w="sm" len="sm"/>
            <a:tailEnd type="none" w="sm" len="sm"/>
          </a:ln>
        </p:spPr>
        <p:txBody>
          <a:bodyPr vert="horz" wrap="square" lIns="67245" tIns="33622" rIns="67245" bIns="33622" numCol="1" anchor="b" anchorCtr="0" compatLnSpc="1">
            <a:prstTxWarp prst="textNoShape">
              <a:avLst/>
            </a:prstTxWarp>
            <a:spAutoFit/>
          </a:bodyPr>
          <a:lstStyle>
            <a:lvl1pPr algn="l" defTabSz="972616" rtl="0" eaLnBrk="1" fontAlgn="base" hangingPunct="1">
              <a:spcBef>
                <a:spcPct val="0"/>
              </a:spcBef>
              <a:spcAft>
                <a:spcPct val="0"/>
              </a:spcAft>
              <a:defRPr kumimoji="1" sz="3200" b="1" i="0" baseline="0">
                <a:solidFill>
                  <a:srgbClr val="404040"/>
                </a:solidFill>
                <a:latin typeface="メイリオ"/>
                <a:ea typeface="メイリオ"/>
                <a:cs typeface="メイリオ"/>
              </a:defRPr>
            </a:lvl1pPr>
            <a:lvl2pPr algn="l" defTabSz="972616" rtl="0" eaLnBrk="1" fontAlgn="base" hangingPunct="1">
              <a:spcBef>
                <a:spcPct val="0"/>
              </a:spcBef>
              <a:spcAft>
                <a:spcPct val="0"/>
              </a:spcAft>
              <a:defRPr kumimoji="1" sz="3500">
                <a:solidFill>
                  <a:schemeClr val="tx1"/>
                </a:solidFill>
                <a:latin typeface="Franklin Gothic Demi" pitchFamily="34" charset="0"/>
                <a:ea typeface="ＤＦＧ平成ゴシック体W7" pitchFamily="50" charset="-128"/>
              </a:defRPr>
            </a:lvl2pPr>
            <a:lvl3pPr algn="l" defTabSz="972616" rtl="0" eaLnBrk="1" fontAlgn="base" hangingPunct="1">
              <a:spcBef>
                <a:spcPct val="0"/>
              </a:spcBef>
              <a:spcAft>
                <a:spcPct val="0"/>
              </a:spcAft>
              <a:defRPr kumimoji="1" sz="3500">
                <a:solidFill>
                  <a:schemeClr val="tx1"/>
                </a:solidFill>
                <a:latin typeface="Franklin Gothic Demi" pitchFamily="34" charset="0"/>
                <a:ea typeface="ＤＦＧ平成ゴシック体W7" pitchFamily="50" charset="-128"/>
              </a:defRPr>
            </a:lvl3pPr>
            <a:lvl4pPr algn="l" defTabSz="972616" rtl="0" eaLnBrk="1" fontAlgn="base" hangingPunct="1">
              <a:spcBef>
                <a:spcPct val="0"/>
              </a:spcBef>
              <a:spcAft>
                <a:spcPct val="0"/>
              </a:spcAft>
              <a:defRPr kumimoji="1" sz="3500">
                <a:solidFill>
                  <a:schemeClr val="tx1"/>
                </a:solidFill>
                <a:latin typeface="Franklin Gothic Demi" pitchFamily="34" charset="0"/>
                <a:ea typeface="ＤＦＧ平成ゴシック体W7" pitchFamily="50" charset="-128"/>
              </a:defRPr>
            </a:lvl4pPr>
            <a:lvl5pPr algn="l" defTabSz="972616" rtl="0" eaLnBrk="1" fontAlgn="base" hangingPunct="1">
              <a:spcBef>
                <a:spcPct val="0"/>
              </a:spcBef>
              <a:spcAft>
                <a:spcPct val="0"/>
              </a:spcAft>
              <a:defRPr kumimoji="1" sz="3500">
                <a:solidFill>
                  <a:schemeClr val="tx1"/>
                </a:solidFill>
                <a:latin typeface="Franklin Gothic Demi" pitchFamily="34" charset="0"/>
                <a:ea typeface="ＤＦＧ平成ゴシック体W7" pitchFamily="50" charset="-128"/>
              </a:defRPr>
            </a:lvl5pPr>
            <a:lvl6pPr marL="336271" algn="l" defTabSz="972616" rtl="0" eaLnBrk="1" fontAlgn="base" hangingPunct="1">
              <a:spcBef>
                <a:spcPct val="0"/>
              </a:spcBef>
              <a:spcAft>
                <a:spcPct val="0"/>
              </a:spcAft>
              <a:defRPr kumimoji="1" sz="3500">
                <a:solidFill>
                  <a:schemeClr val="tx1"/>
                </a:solidFill>
                <a:latin typeface="ＤＦＧ平成ゴシック体W7" pitchFamily="50" charset="-128"/>
                <a:ea typeface="ＤＦＧ平成ゴシック体W7" pitchFamily="50" charset="-128"/>
              </a:defRPr>
            </a:lvl6pPr>
            <a:lvl7pPr marL="672541" algn="l" defTabSz="972616" rtl="0" eaLnBrk="1" fontAlgn="base" hangingPunct="1">
              <a:spcBef>
                <a:spcPct val="0"/>
              </a:spcBef>
              <a:spcAft>
                <a:spcPct val="0"/>
              </a:spcAft>
              <a:defRPr kumimoji="1" sz="3500">
                <a:solidFill>
                  <a:schemeClr val="tx1"/>
                </a:solidFill>
                <a:latin typeface="ＤＦＧ平成ゴシック体W7" pitchFamily="50" charset="-128"/>
                <a:ea typeface="ＤＦＧ平成ゴシック体W7" pitchFamily="50" charset="-128"/>
              </a:defRPr>
            </a:lvl7pPr>
            <a:lvl8pPr marL="1008812" algn="l" defTabSz="972616" rtl="0" eaLnBrk="1" fontAlgn="base" hangingPunct="1">
              <a:spcBef>
                <a:spcPct val="0"/>
              </a:spcBef>
              <a:spcAft>
                <a:spcPct val="0"/>
              </a:spcAft>
              <a:defRPr kumimoji="1" sz="3500">
                <a:solidFill>
                  <a:schemeClr val="tx1"/>
                </a:solidFill>
                <a:latin typeface="ＤＦＧ平成ゴシック体W7" pitchFamily="50" charset="-128"/>
                <a:ea typeface="ＤＦＧ平成ゴシック体W7" pitchFamily="50" charset="-128"/>
              </a:defRPr>
            </a:lvl8pPr>
            <a:lvl9pPr marL="1345082" algn="l" defTabSz="972616" rtl="0" eaLnBrk="1" fontAlgn="base" hangingPunct="1">
              <a:spcBef>
                <a:spcPct val="0"/>
              </a:spcBef>
              <a:spcAft>
                <a:spcPct val="0"/>
              </a:spcAft>
              <a:defRPr kumimoji="1" sz="3500">
                <a:solidFill>
                  <a:schemeClr val="tx1"/>
                </a:solidFill>
                <a:latin typeface="ＤＦＧ平成ゴシック体W7" pitchFamily="50" charset="-128"/>
                <a:ea typeface="ＤＦＧ平成ゴシック体W7" pitchFamily="50" charset="-128"/>
              </a:defRPr>
            </a:lvl9pPr>
          </a:lstStyle>
          <a:p>
            <a:pPr latinLnBrk="0"/>
            <a:r>
              <a:rPr lang="ja-JP" altLang="en-US" sz="2400" kern="0" dirty="0" smtClean="0"/>
              <a:t>オープン＆ビッグデータ活用・地方創生推進機構</a:t>
            </a:r>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baseline="0">
                <a:solidFill>
                  <a:schemeClr val="bg2">
                    <a:lumMod val="75000"/>
                    <a:lumOff val="25000"/>
                  </a:schemeClr>
                </a:solidFill>
                <a:latin typeface="Calibri" pitchFamily="34" charset="0"/>
              </a:defRPr>
            </a:lvl1pPr>
          </a:lstStyle>
          <a:p>
            <a:r>
              <a:rPr lang="ja-JP" altLang="en-US" smtClean="0"/>
              <a:t>マスター タイトルの書式設定</a:t>
            </a:r>
            <a:endParaRPr lang="ja-JP" altLang="en-US" dirty="0"/>
          </a:p>
        </p:txBody>
      </p:sp>
      <p:sp>
        <p:nvSpPr>
          <p:cNvPr id="3" name="コンテンツ プレースホルダ 2"/>
          <p:cNvSpPr>
            <a:spLocks noGrp="1"/>
          </p:cNvSpPr>
          <p:nvPr>
            <p:ph idx="1"/>
          </p:nvPr>
        </p:nvSpPr>
        <p:spPr/>
        <p:txBody>
          <a:bodyPr anchor="t" anchorCtr="0"/>
          <a:lstStyle>
            <a:lvl1pPr>
              <a:defRPr sz="2100"/>
            </a:lvl1pPr>
            <a:lvl2pPr>
              <a:defRPr sz="1800"/>
            </a:lvl2pPr>
            <a:lvl3pPr>
              <a:defRPr sz="1500"/>
            </a:lvl3pPr>
            <a:lvl4pPr>
              <a:defRPr sz="1300"/>
            </a:lvl4pPr>
            <a:lvl5pPr>
              <a:defRPr sz="1200"/>
            </a:lvl5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dirty="0"/>
          </a:p>
        </p:txBody>
      </p:sp>
      <p:sp>
        <p:nvSpPr>
          <p:cNvPr id="4" name="Rectangle 5"/>
          <p:cNvSpPr>
            <a:spLocks noGrp="1" noChangeArrowheads="1"/>
          </p:cNvSpPr>
          <p:nvPr>
            <p:ph type="sldNum" sz="quarter" idx="10"/>
          </p:nvPr>
        </p:nvSpPr>
        <p:spPr>
          <a:ln/>
        </p:spPr>
        <p:txBody>
          <a:bodyPr/>
          <a:lstStyle>
            <a:lvl1pPr>
              <a:defRPr/>
            </a:lvl1pPr>
          </a:lstStyle>
          <a:p>
            <a:fld id="{19168A96-8FC6-49A7-AAFF-8891F4FD4FE2}" type="slidenum">
              <a:rPr lang="ja-JP" altLang="en-US"/>
              <a:pPr/>
              <a:t>‹#›</a:t>
            </a:fld>
            <a:endParaRPr lang="en-US" altLang="ja-JP"/>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2112708" y="2225443"/>
            <a:ext cx="7090465" cy="1913424"/>
          </a:xfrm>
        </p:spPr>
        <p:txBody>
          <a:bodyPr/>
          <a:lstStyle>
            <a:lvl1pPr algn="l">
              <a:defRPr sz="4400" b="1" cap="none">
                <a:solidFill>
                  <a:schemeClr val="bg2">
                    <a:lumMod val="75000"/>
                    <a:lumOff val="25000"/>
                  </a:schemeClr>
                </a:solidFill>
                <a:latin typeface="メイリオ" panose="020B0604030504040204" pitchFamily="50" charset="-128"/>
                <a:ea typeface="メイリオ" panose="020B0604030504040204" pitchFamily="50" charset="-128"/>
              </a:defRPr>
            </a:lvl1pPr>
          </a:lstStyle>
          <a:p>
            <a:r>
              <a:rPr lang="ja-JP" altLang="en-US" smtClean="0"/>
              <a:t>マスター タイトルの書式設定</a:t>
            </a:r>
            <a:endParaRPr lang="ja-JP" altLang="en-US" dirty="0"/>
          </a:p>
        </p:txBody>
      </p:sp>
      <p:sp>
        <p:nvSpPr>
          <p:cNvPr id="3" name="テキスト プレースホルダ 2"/>
          <p:cNvSpPr>
            <a:spLocks noGrp="1"/>
          </p:cNvSpPr>
          <p:nvPr>
            <p:ph type="body" idx="1"/>
          </p:nvPr>
        </p:nvSpPr>
        <p:spPr>
          <a:xfrm>
            <a:off x="2112708" y="4431965"/>
            <a:ext cx="7090465" cy="1501093"/>
          </a:xfrm>
        </p:spPr>
        <p:txBody>
          <a:bodyPr/>
          <a:lstStyle>
            <a:lvl1pPr marL="0" indent="0" algn="l">
              <a:buNone/>
              <a:defRPr sz="2600">
                <a:solidFill>
                  <a:schemeClr val="bg2">
                    <a:lumMod val="75000"/>
                    <a:lumOff val="25000"/>
                  </a:schemeClr>
                </a:solidFill>
                <a:latin typeface="メイリオ" panose="020B0604030504040204" pitchFamily="50" charset="-128"/>
                <a:ea typeface="メイリオ" panose="020B0604030504040204" pitchFamily="50" charset="-128"/>
              </a:defRPr>
            </a:lvl1pPr>
            <a:lvl2pPr marL="336271" indent="0">
              <a:buNone/>
              <a:defRPr sz="1300"/>
            </a:lvl2pPr>
            <a:lvl3pPr marL="672541" indent="0">
              <a:buNone/>
              <a:defRPr sz="1200"/>
            </a:lvl3pPr>
            <a:lvl4pPr marL="1008812" indent="0">
              <a:buNone/>
              <a:defRPr sz="1000"/>
            </a:lvl4pPr>
            <a:lvl5pPr marL="1345082" indent="0">
              <a:buNone/>
              <a:defRPr sz="1000"/>
            </a:lvl5pPr>
            <a:lvl6pPr marL="1681353" indent="0">
              <a:buNone/>
              <a:defRPr sz="1000"/>
            </a:lvl6pPr>
            <a:lvl7pPr marL="2017624" indent="0">
              <a:buNone/>
              <a:defRPr sz="1000"/>
            </a:lvl7pPr>
            <a:lvl8pPr marL="2353894" indent="0">
              <a:buNone/>
              <a:defRPr sz="1000"/>
            </a:lvl8pPr>
            <a:lvl9pPr marL="2690165" indent="0">
              <a:buNone/>
              <a:defRPr sz="1000"/>
            </a:lvl9pPr>
          </a:lstStyle>
          <a:p>
            <a:pPr lvl="0"/>
            <a:r>
              <a:rPr lang="ja-JP" altLang="en-US" smtClean="0"/>
              <a:t>マスター テキストの書式設定</a:t>
            </a:r>
          </a:p>
        </p:txBody>
      </p:sp>
      <p:sp>
        <p:nvSpPr>
          <p:cNvPr id="4" name="Rectangle 5"/>
          <p:cNvSpPr>
            <a:spLocks noGrp="1" noChangeArrowheads="1"/>
          </p:cNvSpPr>
          <p:nvPr>
            <p:ph type="sldNum" sz="quarter" idx="10"/>
          </p:nvPr>
        </p:nvSpPr>
        <p:spPr>
          <a:ln/>
        </p:spPr>
        <p:txBody>
          <a:bodyPr/>
          <a:lstStyle>
            <a:lvl1pPr>
              <a:defRPr/>
            </a:lvl1pPr>
          </a:lstStyle>
          <a:p>
            <a:fld id="{32A7F7E3-2EA5-4E0E-99DF-9D27F789031C}" type="slidenum">
              <a:rPr lang="ja-JP" altLang="en-US"/>
              <a:pPr/>
              <a:t>‹#›</a:t>
            </a:fld>
            <a:endParaRPr lang="en-US" altLang="ja-JP"/>
          </a:p>
        </p:txBody>
      </p:sp>
      <p:sp>
        <p:nvSpPr>
          <p:cNvPr id="5" name="正方形/長方形 4"/>
          <p:cNvSpPr/>
          <p:nvPr userDrawn="1"/>
        </p:nvSpPr>
        <p:spPr bwMode="auto">
          <a:xfrm>
            <a:off x="0" y="0"/>
            <a:ext cx="9906000" cy="1128884"/>
          </a:xfrm>
          <a:prstGeom prst="rect">
            <a:avLst/>
          </a:prstGeom>
          <a:solidFill>
            <a:srgbClr val="FFFFFF"/>
          </a:solidFill>
          <a:ln w="38100" cap="sq" cmpd="sng" algn="ctr">
            <a:solidFill>
              <a:schemeClr val="tx1"/>
            </a:solidFill>
            <a:prstDash val="solid"/>
            <a:round/>
            <a:headEnd type="none" w="sm" len="sm"/>
            <a:tailEnd type="none" w="sm" len="sm"/>
          </a:ln>
          <a:effectLst/>
        </p:spPr>
        <p:txBody>
          <a:bodyPr vert="horz" wrap="none" lIns="67254" tIns="33627" rIns="67254" bIns="33627" numCol="1" rtlCol="0" anchor="ctr" anchorCtr="0" compatLnSpc="1">
            <a:prstTxWarp prst="textNoShape">
              <a:avLst/>
            </a:prstTxWarp>
          </a:bodyPr>
          <a:lstStyle/>
          <a:p>
            <a:pPr marL="0" marR="0" indent="0" algn="ctr" defTabSz="672541" rtl="0" eaLnBrk="1" fontAlgn="base" latinLnBrk="1" hangingPunct="1">
              <a:lnSpc>
                <a:spcPct val="100000"/>
              </a:lnSpc>
              <a:spcBef>
                <a:spcPct val="0"/>
              </a:spcBef>
              <a:spcAft>
                <a:spcPct val="0"/>
              </a:spcAft>
              <a:buClrTx/>
              <a:buSzTx/>
              <a:buFontTx/>
              <a:buNone/>
              <a:tabLst/>
            </a:pPr>
            <a:endParaRPr kumimoji="0" lang="ja-JP" altLang="en-US" sz="1800" b="0" i="0" u="none" strike="noStrike" cap="none" normalizeH="0" baseline="0" smtClean="0">
              <a:ln>
                <a:noFill/>
              </a:ln>
              <a:solidFill>
                <a:schemeClr val="tx1"/>
              </a:solidFill>
              <a:effectLst/>
              <a:latin typeface="ＤＦＧ華康ゴシック体W5" pitchFamily="50" charset="-128"/>
              <a:ea typeface="ＤＦＧ華康ゴシック体W5" pitchFamily="50" charset="-128"/>
            </a:endParaRPr>
          </a:p>
        </p:txBody>
      </p:sp>
      <p:sp>
        <p:nvSpPr>
          <p:cNvPr id="11" name="正方形/長方形 10"/>
          <p:cNvSpPr/>
          <p:nvPr userDrawn="1"/>
        </p:nvSpPr>
        <p:spPr bwMode="auto">
          <a:xfrm>
            <a:off x="1752600" y="2198705"/>
            <a:ext cx="154210" cy="3744895"/>
          </a:xfrm>
          <a:prstGeom prst="rect">
            <a:avLst/>
          </a:prstGeom>
          <a:solidFill>
            <a:schemeClr val="accent2"/>
          </a:solidFill>
          <a:ln w="38100" cap="sq" cmpd="sng" algn="ctr">
            <a:solidFill>
              <a:schemeClr val="accent2"/>
            </a:solidFill>
            <a:prstDash val="solid"/>
            <a:round/>
            <a:headEnd type="none" w="sm" len="sm"/>
            <a:tailEnd type="none" w="sm" len="sm"/>
          </a:ln>
          <a:effectLst/>
        </p:spPr>
        <p:txBody>
          <a:bodyPr vert="horz" wrap="none" lIns="67254" tIns="33627" rIns="67254" bIns="33627" numCol="1" rtlCol="0" anchor="ctr" anchorCtr="0" compatLnSpc="1">
            <a:prstTxWarp prst="textNoShape">
              <a:avLst/>
            </a:prstTxWarp>
          </a:bodyPr>
          <a:lstStyle/>
          <a:p>
            <a:pPr marL="0" marR="0" indent="0" algn="ctr" defTabSz="672541" rtl="0" eaLnBrk="1" fontAlgn="base" latinLnBrk="1" hangingPunct="1">
              <a:lnSpc>
                <a:spcPct val="100000"/>
              </a:lnSpc>
              <a:spcBef>
                <a:spcPct val="0"/>
              </a:spcBef>
              <a:spcAft>
                <a:spcPct val="0"/>
              </a:spcAft>
              <a:buClrTx/>
              <a:buSzTx/>
              <a:buFontTx/>
              <a:buNone/>
              <a:tabLst/>
            </a:pPr>
            <a:endParaRPr kumimoji="0" lang="ja-JP" altLang="en-US" sz="1800" b="0" i="0" u="none" strike="noStrike" cap="none" normalizeH="0" baseline="0" smtClean="0">
              <a:ln>
                <a:noFill/>
              </a:ln>
              <a:solidFill>
                <a:schemeClr val="tx1"/>
              </a:solidFill>
              <a:effectLst/>
              <a:latin typeface="ＤＦＧ華康ゴシック体W5" pitchFamily="50" charset="-128"/>
              <a:ea typeface="ＤＦＧ華康ゴシック体W5" pitchFamily="50" charset="-128"/>
            </a:endParaRPr>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_横">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dirty="0"/>
          </a:p>
        </p:txBody>
      </p:sp>
      <p:sp>
        <p:nvSpPr>
          <p:cNvPr id="3" name="コンテンツ プレースホルダ 2"/>
          <p:cNvSpPr>
            <a:spLocks noGrp="1"/>
          </p:cNvSpPr>
          <p:nvPr>
            <p:ph sz="half" idx="1"/>
          </p:nvPr>
        </p:nvSpPr>
        <p:spPr>
          <a:xfrm>
            <a:off x="351414" y="1322775"/>
            <a:ext cx="4515242" cy="5088353"/>
          </a:xfrm>
        </p:spPr>
        <p:txBody>
          <a:bodyPr/>
          <a:lstStyle>
            <a:lvl1pPr>
              <a:defRPr sz="2100"/>
            </a:lvl1pPr>
            <a:lvl2pPr>
              <a:defRPr sz="1800"/>
            </a:lvl2pPr>
            <a:lvl3pPr>
              <a:defRPr sz="1500"/>
            </a:lvl3pPr>
            <a:lvl4pPr>
              <a:defRPr sz="1300"/>
            </a:lvl4pPr>
            <a:lvl5pPr>
              <a:defRPr sz="1300"/>
            </a:lvl5pPr>
            <a:lvl6pPr>
              <a:defRPr sz="1300"/>
            </a:lvl6pPr>
            <a:lvl7pPr>
              <a:defRPr sz="1300"/>
            </a:lvl7pPr>
            <a:lvl8pPr>
              <a:defRPr sz="1300"/>
            </a:lvl8pPr>
            <a:lvl9pPr>
              <a:defRPr sz="13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dirty="0"/>
          </a:p>
        </p:txBody>
      </p:sp>
      <p:sp>
        <p:nvSpPr>
          <p:cNvPr id="4" name="コンテンツ プレースホルダ 3"/>
          <p:cNvSpPr>
            <a:spLocks noGrp="1"/>
          </p:cNvSpPr>
          <p:nvPr>
            <p:ph sz="half" idx="2"/>
          </p:nvPr>
        </p:nvSpPr>
        <p:spPr>
          <a:xfrm>
            <a:off x="4982586" y="1322775"/>
            <a:ext cx="4515243" cy="5088353"/>
          </a:xfrm>
        </p:spPr>
        <p:txBody>
          <a:bodyPr/>
          <a:lstStyle>
            <a:lvl1pPr>
              <a:defRPr sz="2100"/>
            </a:lvl1pPr>
            <a:lvl2pPr>
              <a:defRPr sz="1800"/>
            </a:lvl2pPr>
            <a:lvl3pPr>
              <a:defRPr sz="1500"/>
            </a:lvl3pPr>
            <a:lvl4pPr>
              <a:defRPr sz="1300"/>
            </a:lvl4pPr>
            <a:lvl5pPr>
              <a:defRPr sz="1300"/>
            </a:lvl5pPr>
            <a:lvl6pPr>
              <a:defRPr sz="1300"/>
            </a:lvl6pPr>
            <a:lvl7pPr>
              <a:defRPr sz="1300"/>
            </a:lvl7pPr>
            <a:lvl8pPr>
              <a:defRPr sz="1300"/>
            </a:lvl8pPr>
            <a:lvl9pPr>
              <a:defRPr sz="13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Rectangle 5"/>
          <p:cNvSpPr>
            <a:spLocks noGrp="1" noChangeArrowheads="1"/>
          </p:cNvSpPr>
          <p:nvPr>
            <p:ph type="sldNum" sz="quarter" idx="10"/>
          </p:nvPr>
        </p:nvSpPr>
        <p:spPr>
          <a:ln/>
        </p:spPr>
        <p:txBody>
          <a:bodyPr/>
          <a:lstStyle>
            <a:lvl1pPr>
              <a:defRPr/>
            </a:lvl1pPr>
          </a:lstStyle>
          <a:p>
            <a:fld id="{276C6A59-D97A-40CC-8D04-C7788F30EB56}" type="slidenum">
              <a:rPr lang="ja-JP" altLang="en-US"/>
              <a:pPr/>
              <a:t>‹#›</a:t>
            </a:fld>
            <a:endParaRPr lang="en-US" altLang="ja-JP"/>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2 つのコンテンツ_縦">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dirty="0"/>
          </a:p>
        </p:txBody>
      </p:sp>
      <p:sp>
        <p:nvSpPr>
          <p:cNvPr id="3" name="コンテンツ プレースホルダ 2"/>
          <p:cNvSpPr>
            <a:spLocks noGrp="1"/>
          </p:cNvSpPr>
          <p:nvPr>
            <p:ph sz="half" idx="1"/>
          </p:nvPr>
        </p:nvSpPr>
        <p:spPr>
          <a:xfrm>
            <a:off x="315789" y="1143000"/>
            <a:ext cx="9183247" cy="2514600"/>
          </a:xfrm>
        </p:spPr>
        <p:txBody>
          <a:bodyPr/>
          <a:lstStyle>
            <a:lvl1pPr>
              <a:defRPr sz="2100"/>
            </a:lvl1pPr>
            <a:lvl2pPr>
              <a:defRPr sz="1800"/>
            </a:lvl2pPr>
            <a:lvl3pPr>
              <a:defRPr sz="1500"/>
            </a:lvl3pPr>
            <a:lvl4pPr>
              <a:defRPr sz="1300"/>
            </a:lvl4pPr>
            <a:lvl5pPr>
              <a:defRPr sz="1300"/>
            </a:lvl5pPr>
            <a:lvl6pPr>
              <a:defRPr sz="1300"/>
            </a:lvl6pPr>
            <a:lvl7pPr>
              <a:defRPr sz="1300"/>
            </a:lvl7pPr>
            <a:lvl8pPr>
              <a:defRPr sz="1300"/>
            </a:lvl8pPr>
            <a:lvl9pPr>
              <a:defRPr sz="13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315789" y="3810001"/>
            <a:ext cx="9182040" cy="2601128"/>
          </a:xfrm>
        </p:spPr>
        <p:txBody>
          <a:bodyPr/>
          <a:lstStyle>
            <a:lvl1pPr>
              <a:defRPr sz="2100"/>
            </a:lvl1pPr>
            <a:lvl2pPr>
              <a:defRPr sz="1800"/>
            </a:lvl2pPr>
            <a:lvl3pPr>
              <a:defRPr sz="1500"/>
            </a:lvl3pPr>
            <a:lvl4pPr>
              <a:defRPr sz="1300"/>
            </a:lvl4pPr>
            <a:lvl5pPr>
              <a:defRPr sz="1300"/>
            </a:lvl5pPr>
            <a:lvl6pPr>
              <a:defRPr sz="1300"/>
            </a:lvl6pPr>
            <a:lvl7pPr>
              <a:defRPr sz="1300"/>
            </a:lvl7pPr>
            <a:lvl8pPr>
              <a:defRPr sz="1300"/>
            </a:lvl8pPr>
            <a:lvl9pPr>
              <a:defRPr sz="13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Rectangle 5"/>
          <p:cNvSpPr>
            <a:spLocks noGrp="1" noChangeArrowheads="1"/>
          </p:cNvSpPr>
          <p:nvPr>
            <p:ph type="sldNum" sz="quarter" idx="10"/>
          </p:nvPr>
        </p:nvSpPr>
        <p:spPr>
          <a:ln/>
        </p:spPr>
        <p:txBody>
          <a:bodyPr/>
          <a:lstStyle>
            <a:lvl1pPr>
              <a:defRPr/>
            </a:lvl1pPr>
          </a:lstStyle>
          <a:p>
            <a:fld id="{276C6A59-D97A-40CC-8D04-C7788F30EB56}" type="slidenum">
              <a:rPr lang="ja-JP" altLang="en-US"/>
              <a:pPr/>
              <a:t>‹#›</a:t>
            </a:fld>
            <a:endParaRPr lang="en-US" altLang="ja-JP"/>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Rectangle 5"/>
          <p:cNvSpPr>
            <a:spLocks noGrp="1" noChangeArrowheads="1"/>
          </p:cNvSpPr>
          <p:nvPr>
            <p:ph type="sldNum" sz="quarter" idx="10"/>
          </p:nvPr>
        </p:nvSpPr>
        <p:spPr>
          <a:ln/>
        </p:spPr>
        <p:txBody>
          <a:bodyPr/>
          <a:lstStyle>
            <a:lvl1pPr>
              <a:defRPr/>
            </a:lvl1pPr>
          </a:lstStyle>
          <a:p>
            <a:fld id="{889EB0C9-E24B-463D-BB62-FF98DEA61778}" type="slidenum">
              <a:rPr lang="ja-JP" altLang="en-US"/>
              <a:pPr/>
              <a:t>‹#›</a:t>
            </a:fld>
            <a:endParaRPr lang="en-US" altLang="ja-JP"/>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5"/>
          <p:cNvSpPr>
            <a:spLocks noGrp="1" noChangeArrowheads="1"/>
          </p:cNvSpPr>
          <p:nvPr>
            <p:ph type="sldNum" sz="quarter" idx="10"/>
          </p:nvPr>
        </p:nvSpPr>
        <p:spPr>
          <a:ln/>
        </p:spPr>
        <p:txBody>
          <a:bodyPr/>
          <a:lstStyle>
            <a:lvl1pPr>
              <a:defRPr/>
            </a:lvl1pPr>
          </a:lstStyle>
          <a:p>
            <a:fld id="{93D94DB2-09C9-4810-9F23-4FAAE8E978D7}" type="slidenum">
              <a:rPr lang="ja-JP" altLang="en-US"/>
              <a:pPr/>
              <a:t>‹#›</a:t>
            </a:fld>
            <a:endParaRPr lang="en-US" altLang="ja-JP"/>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最後のページ">
    <p:spTree>
      <p:nvGrpSpPr>
        <p:cNvPr id="1" name=""/>
        <p:cNvGrpSpPr/>
        <p:nvPr/>
      </p:nvGrpSpPr>
      <p:grpSpPr>
        <a:xfrm>
          <a:off x="0" y="0"/>
          <a:ext cx="0" cy="0"/>
          <a:chOff x="0" y="0"/>
          <a:chExt cx="0" cy="0"/>
        </a:xfrm>
      </p:grpSpPr>
      <p:sp>
        <p:nvSpPr>
          <p:cNvPr id="3" name="スライド番号プレースホルダー 2"/>
          <p:cNvSpPr>
            <a:spLocks noGrp="1"/>
          </p:cNvSpPr>
          <p:nvPr>
            <p:ph type="sldNum" sz="quarter" idx="10"/>
          </p:nvPr>
        </p:nvSpPr>
        <p:spPr/>
        <p:txBody>
          <a:bodyPr/>
          <a:lstStyle/>
          <a:p>
            <a:fld id="{4AB2DD74-10E0-4AB2-B6D0-27B412D7252C}" type="slidenum">
              <a:rPr lang="ja-JP" altLang="en-US" smtClean="0"/>
              <a:pPr/>
              <a:t>‹#›</a:t>
            </a:fld>
            <a:endParaRPr lang="en-US" altLang="ja-JP"/>
          </a:p>
        </p:txBody>
      </p:sp>
      <p:pic>
        <p:nvPicPr>
          <p:cNvPr id="4" name="Picture 2" descr="本法人の設立が承認されました。"/>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3449707" y="2492896"/>
            <a:ext cx="3332369" cy="244827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27945316"/>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objAndTwoObj" preserve="1">
  <p:cSld name="タイトル、コンテンツ、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64697" y="169366"/>
            <a:ext cx="9134339" cy="585081"/>
          </a:xfrm>
        </p:spPr>
        <p:txBody>
          <a:bodyPr/>
          <a:lstStyle/>
          <a:p>
            <a:r>
              <a:rPr lang="ja-JP" altLang="en-US" smtClean="0"/>
              <a:t>マスター タイトルの書式設定</a:t>
            </a:r>
            <a:endParaRPr lang="ja-JP" altLang="en-US"/>
          </a:p>
        </p:txBody>
      </p:sp>
      <p:sp>
        <p:nvSpPr>
          <p:cNvPr id="3" name="コンテンツ プレースホルダ 2"/>
          <p:cNvSpPr>
            <a:spLocks noGrp="1"/>
          </p:cNvSpPr>
          <p:nvPr>
            <p:ph sz="half" idx="1"/>
          </p:nvPr>
        </p:nvSpPr>
        <p:spPr>
          <a:xfrm>
            <a:off x="351414" y="1272626"/>
            <a:ext cx="4515242" cy="5138501"/>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quarter" idx="2"/>
          </p:nvPr>
        </p:nvSpPr>
        <p:spPr>
          <a:xfrm>
            <a:off x="4982586" y="1272626"/>
            <a:ext cx="4515243" cy="245726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コンテンツ プレースホルダ 4"/>
          <p:cNvSpPr>
            <a:spLocks noGrp="1"/>
          </p:cNvSpPr>
          <p:nvPr>
            <p:ph sz="quarter" idx="3"/>
          </p:nvPr>
        </p:nvSpPr>
        <p:spPr>
          <a:xfrm>
            <a:off x="4982586" y="3930482"/>
            <a:ext cx="4515243" cy="2480645"/>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6" name="Rectangle 5"/>
          <p:cNvSpPr>
            <a:spLocks noGrp="1" noChangeArrowheads="1"/>
          </p:cNvSpPr>
          <p:nvPr>
            <p:ph type="sldNum" sz="quarter" idx="10"/>
          </p:nvPr>
        </p:nvSpPr>
        <p:spPr>
          <a:ln/>
        </p:spPr>
        <p:txBody>
          <a:bodyPr/>
          <a:lstStyle>
            <a:lvl1pPr>
              <a:defRPr/>
            </a:lvl1pPr>
          </a:lstStyle>
          <a:p>
            <a:fld id="{A6652962-3989-4FF4-990D-68B87D3CA273}" type="slidenum">
              <a:rPr lang="ja-JP" altLang="en-US"/>
              <a:pPr/>
              <a:t>‹#›</a:t>
            </a:fld>
            <a:endParaRPr lang="en-US" altLang="ja-JP"/>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913871" name="Rectangle 15"/>
          <p:cNvSpPr>
            <a:spLocks noChangeArrowheads="1"/>
          </p:cNvSpPr>
          <p:nvPr/>
        </p:nvSpPr>
        <p:spPr bwMode="auto">
          <a:xfrm>
            <a:off x="0" y="1"/>
            <a:ext cx="9906000" cy="228599"/>
          </a:xfrm>
          <a:prstGeom prst="rect">
            <a:avLst/>
          </a:prstGeom>
          <a:solidFill>
            <a:schemeClr val="accent2"/>
          </a:solidFill>
          <a:ln>
            <a:solidFill>
              <a:schemeClr val="accent2"/>
            </a:solidFill>
            <a:headEnd type="none" w="sm" len="sm"/>
            <a:tailEnd type="none" w="sm" len="sm"/>
          </a:ln>
          <a:effectLst/>
        </p:spPr>
        <p:style>
          <a:lnRef idx="1">
            <a:schemeClr val="accent3"/>
          </a:lnRef>
          <a:fillRef idx="3">
            <a:schemeClr val="accent3"/>
          </a:fillRef>
          <a:effectRef idx="2">
            <a:schemeClr val="accent3"/>
          </a:effectRef>
          <a:fontRef idx="minor">
            <a:schemeClr val="lt1"/>
          </a:fontRef>
        </p:style>
        <p:txBody>
          <a:bodyPr wrap="none" lIns="67254" tIns="33627" rIns="67254" bIns="33627" anchor="ctr"/>
          <a:lstStyle/>
          <a:p>
            <a:pPr algn="r">
              <a:defRPr/>
            </a:pPr>
            <a:r>
              <a:rPr lang="ja-JP" altLang="en-US" sz="1200" b="1" i="0" dirty="0" smtClean="0">
                <a:latin typeface="メイリオ"/>
                <a:ea typeface="メイリオ"/>
                <a:cs typeface="メイリオ"/>
              </a:rPr>
              <a:t>オープン＆ビッグデータ活用・地方創生推進機構</a:t>
            </a:r>
            <a:endParaRPr lang="en-US" altLang="ja-JP" sz="1200" b="1" i="0" dirty="0">
              <a:latin typeface="メイリオ"/>
              <a:ea typeface="メイリオ"/>
              <a:cs typeface="メイリオ"/>
            </a:endParaRPr>
          </a:p>
        </p:txBody>
      </p:sp>
      <p:sp>
        <p:nvSpPr>
          <p:cNvPr id="1913859" name="Line 3"/>
          <p:cNvSpPr>
            <a:spLocks noChangeShapeType="1"/>
          </p:cNvSpPr>
          <p:nvPr/>
        </p:nvSpPr>
        <p:spPr bwMode="auto">
          <a:xfrm>
            <a:off x="0" y="6576804"/>
            <a:ext cx="9906000" cy="0"/>
          </a:xfrm>
          <a:prstGeom prst="line">
            <a:avLst/>
          </a:prstGeom>
          <a:noFill/>
          <a:ln w="12700" cap="sq" cmpd="sng" algn="ctr">
            <a:solidFill>
              <a:srgbClr val="404040"/>
            </a:solidFill>
            <a:prstDash val="solid"/>
            <a:round/>
            <a:headEnd type="none" w="sm" len="sm"/>
            <a:tailEnd type="none" w="sm" len="sm"/>
          </a:ln>
          <a:effectLst/>
        </p:spPr>
        <p:txBody>
          <a:bodyPr wrap="none" lIns="67254" tIns="33627" rIns="67254" bIns="33627" anchor="ctr"/>
          <a:lstStyle/>
          <a:p>
            <a:pPr>
              <a:defRPr/>
            </a:pPr>
            <a:endParaRPr lang="ja-JP" altLang="en-US"/>
          </a:p>
        </p:txBody>
      </p:sp>
      <p:sp>
        <p:nvSpPr>
          <p:cNvPr id="1028" name="Rectangle 4"/>
          <p:cNvSpPr>
            <a:spLocks noGrp="1" noChangeArrowheads="1"/>
          </p:cNvSpPr>
          <p:nvPr>
            <p:ph type="body" idx="1"/>
          </p:nvPr>
        </p:nvSpPr>
        <p:spPr bwMode="auto">
          <a:xfrm>
            <a:off x="351414" y="1143000"/>
            <a:ext cx="9146415" cy="5268127"/>
          </a:xfrm>
          <a:prstGeom prst="rect">
            <a:avLst/>
          </a:prstGeom>
          <a:noFill/>
          <a:ln w="9525">
            <a:noFill/>
            <a:miter lim="800000"/>
            <a:headEnd/>
            <a:tailEnd/>
          </a:ln>
        </p:spPr>
        <p:txBody>
          <a:bodyPr vert="horz" wrap="square" lIns="0" tIns="33622" rIns="0" bIns="33622" numCol="1" anchor="t" anchorCtr="0" compatLnSpc="1">
            <a:prstTxWarp prst="textNoShape">
              <a:avLst/>
            </a:prstTxWarp>
            <a:normAutofit/>
          </a:bodyPr>
          <a:lstStyle/>
          <a:p>
            <a:pPr lvl="0"/>
            <a:r>
              <a:rPr lang="ja-JP" altLang="en-US" dirty="0" smtClean="0"/>
              <a:t>マスタ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p>
        </p:txBody>
      </p:sp>
      <p:sp>
        <p:nvSpPr>
          <p:cNvPr id="1913861" name="Rectangle 5"/>
          <p:cNvSpPr>
            <a:spLocks noGrp="1" noChangeArrowheads="1"/>
          </p:cNvSpPr>
          <p:nvPr>
            <p:ph type="sldNum" sz="quarter" idx="4"/>
          </p:nvPr>
        </p:nvSpPr>
        <p:spPr bwMode="auto">
          <a:xfrm>
            <a:off x="9499036" y="6602804"/>
            <a:ext cx="406964" cy="255197"/>
          </a:xfrm>
          <a:prstGeom prst="rect">
            <a:avLst/>
          </a:prstGeom>
          <a:noFill/>
          <a:ln w="9525">
            <a:noFill/>
            <a:miter lim="800000"/>
            <a:headEnd/>
            <a:tailEnd/>
          </a:ln>
          <a:effectLst/>
        </p:spPr>
        <p:txBody>
          <a:bodyPr vert="horz" wrap="square" lIns="67245" tIns="33622" rIns="67245" bIns="33622" numCol="1" anchor="b" anchorCtr="0" compatLnSpc="1">
            <a:prstTxWarp prst="textNoShape">
              <a:avLst/>
            </a:prstTxWarp>
          </a:bodyPr>
          <a:lstStyle>
            <a:lvl1pPr algn="r">
              <a:defRPr kumimoji="1" sz="1100">
                <a:solidFill>
                  <a:srgbClr val="336699"/>
                </a:solidFill>
                <a:latin typeface="Arial" charset="0"/>
                <a:ea typeface="굴림" pitchFamily="34" charset="-127"/>
              </a:defRPr>
            </a:lvl1pPr>
          </a:lstStyle>
          <a:p>
            <a:fld id="{4AB2DD74-10E0-4AB2-B6D0-27B412D7252C}" type="slidenum">
              <a:rPr lang="ja-JP" altLang="en-US" smtClean="0"/>
              <a:pPr/>
              <a:t>‹#›</a:t>
            </a:fld>
            <a:endParaRPr lang="en-US" altLang="ja-JP"/>
          </a:p>
        </p:txBody>
      </p:sp>
      <p:sp>
        <p:nvSpPr>
          <p:cNvPr id="1030" name="Rectangle 6"/>
          <p:cNvSpPr>
            <a:spLocks noGrp="1" noChangeArrowheads="1"/>
          </p:cNvSpPr>
          <p:nvPr>
            <p:ph type="title"/>
          </p:nvPr>
        </p:nvSpPr>
        <p:spPr bwMode="auto">
          <a:xfrm>
            <a:off x="387642" y="304800"/>
            <a:ext cx="9134339" cy="581715"/>
          </a:xfrm>
          <a:prstGeom prst="rect">
            <a:avLst/>
          </a:prstGeom>
          <a:noFill/>
          <a:ln w="9525">
            <a:noFill/>
            <a:miter lim="800000"/>
            <a:headEnd/>
            <a:tailEnd/>
          </a:ln>
        </p:spPr>
        <p:txBody>
          <a:bodyPr vert="horz" wrap="square" lIns="0" tIns="0" rIns="0" bIns="0" numCol="1" anchor="ctr" anchorCtr="0" compatLnSpc="1">
            <a:prstTxWarp prst="textNoShape">
              <a:avLst/>
            </a:prstTxWarp>
            <a:normAutofit/>
          </a:bodyPr>
          <a:lstStyle/>
          <a:p>
            <a:pPr lvl="0"/>
            <a:r>
              <a:rPr lang="ja-JP" altLang="en-US" dirty="0" smtClean="0"/>
              <a:t>マスタ タイトルの書式設定</a:t>
            </a:r>
          </a:p>
        </p:txBody>
      </p:sp>
      <p:sp>
        <p:nvSpPr>
          <p:cNvPr id="1913873" name="Text Box 17"/>
          <p:cNvSpPr txBox="1">
            <a:spLocks noChangeArrowheads="1"/>
          </p:cNvSpPr>
          <p:nvPr/>
        </p:nvSpPr>
        <p:spPr bwMode="auto">
          <a:xfrm>
            <a:off x="252420" y="6638448"/>
            <a:ext cx="5767171" cy="221799"/>
          </a:xfrm>
          <a:prstGeom prst="rect">
            <a:avLst/>
          </a:prstGeom>
          <a:noFill/>
          <a:ln w="12700" cap="sq">
            <a:noFill/>
            <a:miter lim="800000"/>
            <a:headEnd type="none" w="sm" len="sm"/>
            <a:tailEnd type="none" w="sm" len="sm"/>
          </a:ln>
          <a:effectLst/>
        </p:spPr>
        <p:txBody>
          <a:bodyPr wrap="none" lIns="67254" tIns="33627" rIns="67254" bIns="33627">
            <a:spAutoFit/>
          </a:bodyPr>
          <a:lstStyle/>
          <a:p>
            <a:pPr algn="l">
              <a:defRPr/>
            </a:pPr>
            <a:r>
              <a:rPr lang="en-US" altLang="ja-JP" sz="1000" b="1" dirty="0" smtClean="0">
                <a:solidFill>
                  <a:srgbClr val="353535"/>
                </a:solidFill>
                <a:latin typeface="Arial" charset="0"/>
              </a:rPr>
              <a:t>© 2014 Vitalizing Local Economy Organization by Open data &amp; Big data</a:t>
            </a:r>
            <a:r>
              <a:rPr lang="en-US" altLang="ja-JP" sz="1000" b="1" baseline="0" dirty="0" smtClean="0">
                <a:solidFill>
                  <a:srgbClr val="353535"/>
                </a:solidFill>
                <a:latin typeface="Arial" charset="0"/>
              </a:rPr>
              <a:t>.</a:t>
            </a:r>
            <a:r>
              <a:rPr lang="en-US" altLang="ja-JP" sz="1000" b="1" dirty="0" smtClean="0">
                <a:solidFill>
                  <a:srgbClr val="353535"/>
                </a:solidFill>
                <a:latin typeface="Arial" charset="0"/>
              </a:rPr>
              <a:t> </a:t>
            </a:r>
            <a:r>
              <a:rPr lang="en-US" altLang="ja-JP" sz="1000" b="1" dirty="0">
                <a:solidFill>
                  <a:srgbClr val="353535"/>
                </a:solidFill>
                <a:latin typeface="Arial" charset="0"/>
              </a:rPr>
              <a:t>All Rights Reserved.</a:t>
            </a:r>
          </a:p>
        </p:txBody>
      </p:sp>
      <p:sp>
        <p:nvSpPr>
          <p:cNvPr id="9" name="Line 3"/>
          <p:cNvSpPr>
            <a:spLocks noChangeShapeType="1"/>
          </p:cNvSpPr>
          <p:nvPr/>
        </p:nvSpPr>
        <p:spPr bwMode="auto">
          <a:xfrm>
            <a:off x="0" y="990600"/>
            <a:ext cx="9906000" cy="0"/>
          </a:xfrm>
          <a:prstGeom prst="line">
            <a:avLst/>
          </a:prstGeom>
          <a:noFill/>
          <a:ln w="12700" cap="sq" cmpd="sng" algn="ctr">
            <a:solidFill>
              <a:schemeClr val="bg2">
                <a:lumMod val="75000"/>
                <a:lumOff val="25000"/>
              </a:schemeClr>
            </a:solidFill>
            <a:prstDash val="solid"/>
            <a:round/>
            <a:headEnd type="none" w="sm" len="sm"/>
            <a:tailEnd type="none" w="sm" len="sm"/>
          </a:ln>
          <a:effectLst/>
        </p:spPr>
        <p:txBody>
          <a:bodyPr wrap="none" lIns="67254" tIns="33627" rIns="67254" bIns="33627" anchor="ctr"/>
          <a:lstStyle/>
          <a:p>
            <a:pPr>
              <a:defRPr/>
            </a:pPr>
            <a:endParaRPr lang="ja-JP" altLang="en-US"/>
          </a:p>
        </p:txBody>
      </p:sp>
    </p:spTree>
  </p:cSld>
  <p:clrMap bg1="dk2" tx1="lt1" bg2="dk1" tx2="lt2" accent1="accent1" accent2="accent2" accent3="accent3" accent4="accent4" accent5="accent5" accent6="accent6" hlink="hlink" folHlink="folHlink"/>
  <p:sldLayoutIdLst>
    <p:sldLayoutId id="2147483688" r:id="rId1"/>
    <p:sldLayoutId id="2147483672" r:id="rId2"/>
    <p:sldLayoutId id="2147483673" r:id="rId3"/>
    <p:sldLayoutId id="2147483674" r:id="rId4"/>
    <p:sldLayoutId id="2147483689" r:id="rId5"/>
    <p:sldLayoutId id="2147483676" r:id="rId6"/>
    <p:sldLayoutId id="2147483677" r:id="rId7"/>
    <p:sldLayoutId id="2147483706" r:id="rId8"/>
    <p:sldLayoutId id="2147483684" r:id="rId9"/>
  </p:sldLayoutIdLst>
  <p:timing>
    <p:tnLst>
      <p:par>
        <p:cTn id="1" dur="indefinite" restart="never" nodeType="tmRoot"/>
      </p:par>
    </p:tnLst>
  </p:timing>
  <p:hf hdr="0" ftr="0" dt="0"/>
  <p:txStyles>
    <p:titleStyle>
      <a:lvl1pPr algn="l" defTabSz="972616" rtl="0" eaLnBrk="1" fontAlgn="base" hangingPunct="1">
        <a:spcBef>
          <a:spcPct val="0"/>
        </a:spcBef>
        <a:spcAft>
          <a:spcPct val="0"/>
        </a:spcAft>
        <a:defRPr kumimoji="1" sz="2600" b="1" baseline="0">
          <a:solidFill>
            <a:schemeClr val="bg2">
              <a:lumMod val="75000"/>
              <a:lumOff val="25000"/>
            </a:schemeClr>
          </a:solidFill>
          <a:latin typeface="メイリオ" panose="020B0604030504040204" pitchFamily="50" charset="-128"/>
          <a:ea typeface="メイリオ" panose="020B0604030504040204" pitchFamily="50" charset="-128"/>
          <a:cs typeface="+mj-cs"/>
        </a:defRPr>
      </a:lvl1pPr>
      <a:lvl2pPr algn="l" defTabSz="972616" rtl="0" eaLnBrk="1" fontAlgn="base" hangingPunct="1">
        <a:spcBef>
          <a:spcPct val="0"/>
        </a:spcBef>
        <a:spcAft>
          <a:spcPct val="0"/>
        </a:spcAft>
        <a:defRPr kumimoji="1" sz="3500">
          <a:solidFill>
            <a:schemeClr val="tx1"/>
          </a:solidFill>
          <a:latin typeface="Franklin Gothic Demi" pitchFamily="34" charset="0"/>
          <a:ea typeface="ＤＦＧ平成ゴシック体W7" pitchFamily="50" charset="-128"/>
        </a:defRPr>
      </a:lvl2pPr>
      <a:lvl3pPr algn="l" defTabSz="972616" rtl="0" eaLnBrk="1" fontAlgn="base" hangingPunct="1">
        <a:spcBef>
          <a:spcPct val="0"/>
        </a:spcBef>
        <a:spcAft>
          <a:spcPct val="0"/>
        </a:spcAft>
        <a:defRPr kumimoji="1" sz="3500">
          <a:solidFill>
            <a:schemeClr val="tx1"/>
          </a:solidFill>
          <a:latin typeface="Franklin Gothic Demi" pitchFamily="34" charset="0"/>
          <a:ea typeface="ＤＦＧ平成ゴシック体W7" pitchFamily="50" charset="-128"/>
        </a:defRPr>
      </a:lvl3pPr>
      <a:lvl4pPr algn="l" defTabSz="972616" rtl="0" eaLnBrk="1" fontAlgn="base" hangingPunct="1">
        <a:spcBef>
          <a:spcPct val="0"/>
        </a:spcBef>
        <a:spcAft>
          <a:spcPct val="0"/>
        </a:spcAft>
        <a:defRPr kumimoji="1" sz="3500">
          <a:solidFill>
            <a:schemeClr val="tx1"/>
          </a:solidFill>
          <a:latin typeface="Franklin Gothic Demi" pitchFamily="34" charset="0"/>
          <a:ea typeface="ＤＦＧ平成ゴシック体W7" pitchFamily="50" charset="-128"/>
        </a:defRPr>
      </a:lvl4pPr>
      <a:lvl5pPr algn="l" defTabSz="972616" rtl="0" eaLnBrk="1" fontAlgn="base" hangingPunct="1">
        <a:spcBef>
          <a:spcPct val="0"/>
        </a:spcBef>
        <a:spcAft>
          <a:spcPct val="0"/>
        </a:spcAft>
        <a:defRPr kumimoji="1" sz="3500">
          <a:solidFill>
            <a:schemeClr val="tx1"/>
          </a:solidFill>
          <a:latin typeface="Franklin Gothic Demi" pitchFamily="34" charset="0"/>
          <a:ea typeface="ＤＦＧ平成ゴシック体W7" pitchFamily="50" charset="-128"/>
        </a:defRPr>
      </a:lvl5pPr>
      <a:lvl6pPr marL="336271" algn="l" defTabSz="972616" rtl="0" eaLnBrk="1" fontAlgn="base" hangingPunct="1">
        <a:spcBef>
          <a:spcPct val="0"/>
        </a:spcBef>
        <a:spcAft>
          <a:spcPct val="0"/>
        </a:spcAft>
        <a:defRPr kumimoji="1" sz="3500">
          <a:solidFill>
            <a:schemeClr val="tx1"/>
          </a:solidFill>
          <a:latin typeface="ＤＦＧ平成ゴシック体W7" pitchFamily="50" charset="-128"/>
          <a:ea typeface="ＤＦＧ平成ゴシック体W7" pitchFamily="50" charset="-128"/>
        </a:defRPr>
      </a:lvl6pPr>
      <a:lvl7pPr marL="672541" algn="l" defTabSz="972616" rtl="0" eaLnBrk="1" fontAlgn="base" hangingPunct="1">
        <a:spcBef>
          <a:spcPct val="0"/>
        </a:spcBef>
        <a:spcAft>
          <a:spcPct val="0"/>
        </a:spcAft>
        <a:defRPr kumimoji="1" sz="3500">
          <a:solidFill>
            <a:schemeClr val="tx1"/>
          </a:solidFill>
          <a:latin typeface="ＤＦＧ平成ゴシック体W7" pitchFamily="50" charset="-128"/>
          <a:ea typeface="ＤＦＧ平成ゴシック体W7" pitchFamily="50" charset="-128"/>
        </a:defRPr>
      </a:lvl7pPr>
      <a:lvl8pPr marL="1008812" algn="l" defTabSz="972616" rtl="0" eaLnBrk="1" fontAlgn="base" hangingPunct="1">
        <a:spcBef>
          <a:spcPct val="0"/>
        </a:spcBef>
        <a:spcAft>
          <a:spcPct val="0"/>
        </a:spcAft>
        <a:defRPr kumimoji="1" sz="3500">
          <a:solidFill>
            <a:schemeClr val="tx1"/>
          </a:solidFill>
          <a:latin typeface="ＤＦＧ平成ゴシック体W7" pitchFamily="50" charset="-128"/>
          <a:ea typeface="ＤＦＧ平成ゴシック体W7" pitchFamily="50" charset="-128"/>
        </a:defRPr>
      </a:lvl8pPr>
      <a:lvl9pPr marL="1345082" algn="l" defTabSz="972616" rtl="0" eaLnBrk="1" fontAlgn="base" hangingPunct="1">
        <a:spcBef>
          <a:spcPct val="0"/>
        </a:spcBef>
        <a:spcAft>
          <a:spcPct val="0"/>
        </a:spcAft>
        <a:defRPr kumimoji="1" sz="3500">
          <a:solidFill>
            <a:schemeClr val="tx1"/>
          </a:solidFill>
          <a:latin typeface="ＤＦＧ平成ゴシック体W7" pitchFamily="50" charset="-128"/>
          <a:ea typeface="ＤＦＧ平成ゴシック体W7" pitchFamily="50" charset="-128"/>
        </a:defRPr>
      </a:lvl9pPr>
    </p:titleStyle>
    <p:bodyStyle>
      <a:lvl1pPr marL="326930" indent="-326930" algn="l" defTabSz="972616" rtl="0" eaLnBrk="1" fontAlgn="base" hangingPunct="1">
        <a:spcBef>
          <a:spcPct val="50000"/>
        </a:spcBef>
        <a:spcAft>
          <a:spcPct val="0"/>
        </a:spcAft>
        <a:buClr>
          <a:schemeClr val="accent2"/>
        </a:buClr>
        <a:buFont typeface="平成明朝" pitchFamily="17" charset="-128"/>
        <a:buChar char="■"/>
        <a:tabLst>
          <a:tab pos="775291" algn="l"/>
        </a:tabLst>
        <a:defRPr kumimoji="1" sz="2100" b="0" i="0" baseline="0">
          <a:solidFill>
            <a:srgbClr val="464646"/>
          </a:solidFill>
          <a:latin typeface="メイリオ" pitchFamily="50" charset="-128"/>
          <a:ea typeface="メイリオ" pitchFamily="50" charset="-128"/>
          <a:cs typeface="メイリオ" pitchFamily="50" charset="-128"/>
        </a:defRPr>
      </a:lvl1pPr>
      <a:lvl2pPr marL="533400" indent="-177800" algn="l" defTabSz="972616" rtl="0" eaLnBrk="1" fontAlgn="base" hangingPunct="1">
        <a:spcBef>
          <a:spcPct val="35000"/>
        </a:spcBef>
        <a:spcAft>
          <a:spcPct val="0"/>
        </a:spcAft>
        <a:buClr>
          <a:schemeClr val="bg1"/>
        </a:buClr>
        <a:buSzPct val="75000"/>
        <a:buFont typeface="ヒラギノ角ゴ ProN W3"/>
        <a:buChar char="▶"/>
        <a:tabLst>
          <a:tab pos="533400" algn="l"/>
        </a:tabLst>
        <a:defRPr kumimoji="1" sz="1800" baseline="0">
          <a:solidFill>
            <a:srgbClr val="464646"/>
          </a:solidFill>
          <a:latin typeface="メイリオ" pitchFamily="50" charset="-128"/>
          <a:ea typeface="メイリオ" pitchFamily="50" charset="-128"/>
          <a:cs typeface="メイリオ" pitchFamily="50" charset="-128"/>
        </a:defRPr>
      </a:lvl2pPr>
      <a:lvl3pPr marL="622300" indent="-88900" algn="l" defTabSz="972616" rtl="0" eaLnBrk="1" fontAlgn="base" hangingPunct="1">
        <a:spcBef>
          <a:spcPct val="20000"/>
        </a:spcBef>
        <a:spcAft>
          <a:spcPct val="0"/>
        </a:spcAft>
        <a:buClr>
          <a:schemeClr val="bg2"/>
        </a:buClr>
        <a:buFont typeface="Wingdings" charset="2"/>
        <a:buChar char=""/>
        <a:tabLst>
          <a:tab pos="622300" algn="l"/>
        </a:tabLst>
        <a:defRPr kumimoji="1" sz="1500" baseline="0">
          <a:solidFill>
            <a:srgbClr val="464646"/>
          </a:solidFill>
          <a:latin typeface="メイリオ" pitchFamily="50" charset="-128"/>
          <a:ea typeface="メイリオ" pitchFamily="50" charset="-128"/>
          <a:cs typeface="メイリオ" pitchFamily="50" charset="-128"/>
        </a:defRPr>
      </a:lvl3pPr>
      <a:lvl4pPr marL="923925" indent="-200025" algn="l" defTabSz="972616" rtl="0" eaLnBrk="1" fontAlgn="base" hangingPunct="1">
        <a:spcBef>
          <a:spcPct val="20000"/>
        </a:spcBef>
        <a:spcAft>
          <a:spcPct val="0"/>
        </a:spcAft>
        <a:buClr>
          <a:schemeClr val="accent3"/>
        </a:buClr>
        <a:buFont typeface="Wingdings" charset="2"/>
        <a:buChar char="u"/>
        <a:tabLst>
          <a:tab pos="924744" algn="l"/>
        </a:tabLst>
        <a:defRPr kumimoji="1" sz="1300" baseline="0">
          <a:solidFill>
            <a:srgbClr val="464646"/>
          </a:solidFill>
          <a:latin typeface="メイリオ" pitchFamily="50" charset="-128"/>
          <a:ea typeface="メイリオ" pitchFamily="50" charset="-128"/>
          <a:cs typeface="メイリオ" pitchFamily="50" charset="-128"/>
        </a:defRPr>
      </a:lvl4pPr>
      <a:lvl5pPr marL="990130" indent="0" algn="l" defTabSz="972616" rtl="0" eaLnBrk="1" fontAlgn="base" hangingPunct="1">
        <a:spcBef>
          <a:spcPct val="20000"/>
        </a:spcBef>
        <a:spcAft>
          <a:spcPct val="0"/>
        </a:spcAft>
        <a:buClr>
          <a:schemeClr val="tx1"/>
        </a:buClr>
        <a:tabLst>
          <a:tab pos="990130" algn="l"/>
        </a:tabLst>
        <a:defRPr kumimoji="1" sz="1200" baseline="0">
          <a:solidFill>
            <a:srgbClr val="464646"/>
          </a:solidFill>
          <a:latin typeface="メイリオ" pitchFamily="50" charset="-128"/>
          <a:ea typeface="メイリオ" pitchFamily="50" charset="-128"/>
          <a:cs typeface="メイリオ" pitchFamily="50" charset="-128"/>
        </a:defRPr>
      </a:lvl5pPr>
      <a:lvl6pPr marL="2322369" indent="-242862" algn="l" defTabSz="972616" rtl="0" eaLnBrk="1" fontAlgn="base" hangingPunct="1">
        <a:spcBef>
          <a:spcPct val="20000"/>
        </a:spcBef>
        <a:spcAft>
          <a:spcPct val="0"/>
        </a:spcAft>
        <a:buClr>
          <a:schemeClr val="tx1"/>
        </a:buClr>
        <a:tabLst>
          <a:tab pos="775291" algn="l"/>
        </a:tabLst>
        <a:defRPr kumimoji="1">
          <a:solidFill>
            <a:srgbClr val="336699"/>
          </a:solidFill>
          <a:latin typeface="+mn-lt"/>
          <a:ea typeface="ＤＦＧ平成ゴシック体W3" pitchFamily="50" charset="-128"/>
        </a:defRPr>
      </a:lvl6pPr>
      <a:lvl7pPr marL="2658640" indent="-242862" algn="l" defTabSz="972616" rtl="0" eaLnBrk="1" fontAlgn="base" hangingPunct="1">
        <a:spcBef>
          <a:spcPct val="20000"/>
        </a:spcBef>
        <a:spcAft>
          <a:spcPct val="0"/>
        </a:spcAft>
        <a:buClr>
          <a:schemeClr val="tx1"/>
        </a:buClr>
        <a:tabLst>
          <a:tab pos="775291" algn="l"/>
        </a:tabLst>
        <a:defRPr kumimoji="1">
          <a:solidFill>
            <a:srgbClr val="336699"/>
          </a:solidFill>
          <a:latin typeface="+mn-lt"/>
          <a:ea typeface="ＤＦＧ平成ゴシック体W3" pitchFamily="50" charset="-128"/>
        </a:defRPr>
      </a:lvl7pPr>
      <a:lvl8pPr marL="2994910" indent="-242862" algn="l" defTabSz="972616" rtl="0" eaLnBrk="1" fontAlgn="base" hangingPunct="1">
        <a:spcBef>
          <a:spcPct val="20000"/>
        </a:spcBef>
        <a:spcAft>
          <a:spcPct val="0"/>
        </a:spcAft>
        <a:buClr>
          <a:schemeClr val="tx1"/>
        </a:buClr>
        <a:tabLst>
          <a:tab pos="775291" algn="l"/>
        </a:tabLst>
        <a:defRPr kumimoji="1">
          <a:solidFill>
            <a:srgbClr val="336699"/>
          </a:solidFill>
          <a:latin typeface="+mn-lt"/>
          <a:ea typeface="ＤＦＧ平成ゴシック体W3" pitchFamily="50" charset="-128"/>
        </a:defRPr>
      </a:lvl8pPr>
      <a:lvl9pPr marL="3331181" indent="-242862" algn="l" defTabSz="972616" rtl="0" eaLnBrk="1" fontAlgn="base" hangingPunct="1">
        <a:spcBef>
          <a:spcPct val="20000"/>
        </a:spcBef>
        <a:spcAft>
          <a:spcPct val="0"/>
        </a:spcAft>
        <a:buClr>
          <a:schemeClr val="tx1"/>
        </a:buClr>
        <a:tabLst>
          <a:tab pos="775291" algn="l"/>
        </a:tabLst>
        <a:defRPr kumimoji="1">
          <a:solidFill>
            <a:srgbClr val="336699"/>
          </a:solidFill>
          <a:latin typeface="+mn-lt"/>
          <a:ea typeface="ＤＦＧ平成ゴシック体W3" pitchFamily="50" charset="-128"/>
        </a:defRPr>
      </a:lvl9pPr>
    </p:bodyStyle>
    <p:otherStyle>
      <a:defPPr>
        <a:defRPr lang="ja-JP"/>
      </a:defPPr>
      <a:lvl1pPr marL="0" algn="l" defTabSz="672541" rtl="0" eaLnBrk="1" latinLnBrk="0" hangingPunct="1">
        <a:defRPr kumimoji="1" sz="1300" kern="1200">
          <a:solidFill>
            <a:schemeClr val="tx1"/>
          </a:solidFill>
          <a:latin typeface="+mn-lt"/>
          <a:ea typeface="+mn-ea"/>
          <a:cs typeface="+mn-cs"/>
        </a:defRPr>
      </a:lvl1pPr>
      <a:lvl2pPr marL="336271" algn="l" defTabSz="672541" rtl="0" eaLnBrk="1" latinLnBrk="0" hangingPunct="1">
        <a:defRPr kumimoji="1" sz="1300" kern="1200">
          <a:solidFill>
            <a:schemeClr val="tx1"/>
          </a:solidFill>
          <a:latin typeface="+mn-lt"/>
          <a:ea typeface="+mn-ea"/>
          <a:cs typeface="+mn-cs"/>
        </a:defRPr>
      </a:lvl2pPr>
      <a:lvl3pPr marL="672541" algn="l" defTabSz="672541" rtl="0" eaLnBrk="1" latinLnBrk="0" hangingPunct="1">
        <a:defRPr kumimoji="1" sz="1300" kern="1200">
          <a:solidFill>
            <a:schemeClr val="tx1"/>
          </a:solidFill>
          <a:latin typeface="+mn-lt"/>
          <a:ea typeface="+mn-ea"/>
          <a:cs typeface="+mn-cs"/>
        </a:defRPr>
      </a:lvl3pPr>
      <a:lvl4pPr marL="1008812" algn="l" defTabSz="672541" rtl="0" eaLnBrk="1" latinLnBrk="0" hangingPunct="1">
        <a:defRPr kumimoji="1" sz="1300" kern="1200">
          <a:solidFill>
            <a:schemeClr val="tx1"/>
          </a:solidFill>
          <a:latin typeface="+mn-lt"/>
          <a:ea typeface="+mn-ea"/>
          <a:cs typeface="+mn-cs"/>
        </a:defRPr>
      </a:lvl4pPr>
      <a:lvl5pPr marL="1345082" algn="l" defTabSz="672541" rtl="0" eaLnBrk="1" latinLnBrk="0" hangingPunct="1">
        <a:defRPr kumimoji="1" sz="1300" kern="1200">
          <a:solidFill>
            <a:schemeClr val="tx1"/>
          </a:solidFill>
          <a:latin typeface="+mn-lt"/>
          <a:ea typeface="+mn-ea"/>
          <a:cs typeface="+mn-cs"/>
        </a:defRPr>
      </a:lvl5pPr>
      <a:lvl6pPr marL="1681353" algn="l" defTabSz="672541" rtl="0" eaLnBrk="1" latinLnBrk="0" hangingPunct="1">
        <a:defRPr kumimoji="1" sz="1300" kern="1200">
          <a:solidFill>
            <a:schemeClr val="tx1"/>
          </a:solidFill>
          <a:latin typeface="+mn-lt"/>
          <a:ea typeface="+mn-ea"/>
          <a:cs typeface="+mn-cs"/>
        </a:defRPr>
      </a:lvl6pPr>
      <a:lvl7pPr marL="2017624" algn="l" defTabSz="672541" rtl="0" eaLnBrk="1" latinLnBrk="0" hangingPunct="1">
        <a:defRPr kumimoji="1" sz="1300" kern="1200">
          <a:solidFill>
            <a:schemeClr val="tx1"/>
          </a:solidFill>
          <a:latin typeface="+mn-lt"/>
          <a:ea typeface="+mn-ea"/>
          <a:cs typeface="+mn-cs"/>
        </a:defRPr>
      </a:lvl7pPr>
      <a:lvl8pPr marL="2353894" algn="l" defTabSz="672541" rtl="0" eaLnBrk="1" latinLnBrk="0" hangingPunct="1">
        <a:defRPr kumimoji="1" sz="1300" kern="1200">
          <a:solidFill>
            <a:schemeClr val="tx1"/>
          </a:solidFill>
          <a:latin typeface="+mn-lt"/>
          <a:ea typeface="+mn-ea"/>
          <a:cs typeface="+mn-cs"/>
        </a:defRPr>
      </a:lvl8pPr>
      <a:lvl9pPr marL="2690165" algn="l" defTabSz="672541" rtl="0" eaLnBrk="1" latinLnBrk="0" hangingPunct="1">
        <a:defRPr kumimoji="1" sz="13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サブタイトル 1"/>
          <p:cNvSpPr>
            <a:spLocks noGrp="1"/>
          </p:cNvSpPr>
          <p:nvPr>
            <p:ph type="subTitle" sz="quarter" idx="1"/>
          </p:nvPr>
        </p:nvSpPr>
        <p:spPr>
          <a:xfrm>
            <a:off x="2792760" y="5134039"/>
            <a:ext cx="6912767" cy="375677"/>
          </a:xfrm>
        </p:spPr>
        <p:txBody>
          <a:bodyPr/>
          <a:lstStyle/>
          <a:p>
            <a:r>
              <a:rPr lang="en-US" altLang="ja-JP" sz="2000" smtClean="0"/>
              <a:t>2014.12.24</a:t>
            </a:r>
            <a:endParaRPr lang="en-US" altLang="ja-JP" sz="2000" dirty="0" smtClean="0"/>
          </a:p>
        </p:txBody>
      </p:sp>
      <p:sp>
        <p:nvSpPr>
          <p:cNvPr id="3" name="タイトル 2"/>
          <p:cNvSpPr>
            <a:spLocks noGrp="1"/>
          </p:cNvSpPr>
          <p:nvPr>
            <p:ph type="ctrTitle" sz="quarter"/>
          </p:nvPr>
        </p:nvSpPr>
        <p:spPr>
          <a:xfrm>
            <a:off x="2792760" y="3012674"/>
            <a:ext cx="6912767" cy="560343"/>
          </a:xfrm>
        </p:spPr>
        <p:txBody>
          <a:bodyPr/>
          <a:lstStyle/>
          <a:p>
            <a:r>
              <a:rPr lang="zh-TW" altLang="en-US">
                <a:latin typeface="メイリオ" pitchFamily="50" charset="-128"/>
                <a:ea typeface="メイリオ" pitchFamily="50" charset="-128"/>
                <a:cs typeface="メイリオ" pitchFamily="50" charset="-128"/>
              </a:rPr>
              <a:t>平成</a:t>
            </a:r>
            <a:r>
              <a:rPr lang="en-US" altLang="zh-TW">
                <a:latin typeface="メイリオ" pitchFamily="50" charset="-128"/>
                <a:ea typeface="メイリオ" pitchFamily="50" charset="-128"/>
                <a:cs typeface="メイリオ" pitchFamily="50" charset="-128"/>
              </a:rPr>
              <a:t>26</a:t>
            </a:r>
            <a:r>
              <a:rPr lang="zh-TW" altLang="en-US">
                <a:latin typeface="メイリオ" pitchFamily="50" charset="-128"/>
                <a:ea typeface="メイリオ" pitchFamily="50" charset="-128"/>
                <a:cs typeface="メイリオ" pitchFamily="50" charset="-128"/>
              </a:rPr>
              <a:t>年度検討事項（案）</a:t>
            </a:r>
            <a:endParaRPr lang="zh-TW" altLang="en-US" dirty="0">
              <a:latin typeface="メイリオ" pitchFamily="50" charset="-128"/>
              <a:ea typeface="メイリオ" pitchFamily="50" charset="-128"/>
              <a:cs typeface="メイリオ" pitchFamily="50" charset="-128"/>
            </a:endParaRPr>
          </a:p>
        </p:txBody>
      </p:sp>
      <p:sp>
        <p:nvSpPr>
          <p:cNvPr id="4" name="テキスト プレースホルダー 3"/>
          <p:cNvSpPr>
            <a:spLocks noGrp="1"/>
          </p:cNvSpPr>
          <p:nvPr>
            <p:ph type="body" sz="quarter" idx="10"/>
          </p:nvPr>
        </p:nvSpPr>
        <p:spPr/>
        <p:txBody>
          <a:bodyPr>
            <a:normAutofit lnSpcReduction="10000"/>
          </a:bodyPr>
          <a:lstStyle/>
          <a:p>
            <a:r>
              <a:rPr kumimoji="1" lang="ja-JP" altLang="en-US" smtClean="0"/>
              <a:t>平成</a:t>
            </a:r>
            <a:r>
              <a:rPr kumimoji="1" lang="en-US" altLang="ja-JP" smtClean="0"/>
              <a:t>26</a:t>
            </a:r>
            <a:r>
              <a:rPr kumimoji="1" lang="ja-JP" altLang="en-US" smtClean="0"/>
              <a:t>年度　第</a:t>
            </a:r>
            <a:r>
              <a:rPr kumimoji="1" lang="en-US" altLang="ja-JP" smtClean="0"/>
              <a:t>1</a:t>
            </a:r>
            <a:r>
              <a:rPr lang="ja-JP" altLang="en-US" smtClean="0"/>
              <a:t>回データガバナンス委員会資料</a:t>
            </a:r>
            <a:endParaRPr kumimoji="1" lang="ja-JP" altLang="en-US" dirty="0"/>
          </a:p>
        </p:txBody>
      </p:sp>
      <p:sp>
        <p:nvSpPr>
          <p:cNvPr id="8" name="テキスト プレースホルダー 7"/>
          <p:cNvSpPr>
            <a:spLocks noGrp="1"/>
          </p:cNvSpPr>
          <p:nvPr>
            <p:ph type="body" sz="quarter" idx="11"/>
          </p:nvPr>
        </p:nvSpPr>
        <p:spPr>
          <a:xfrm>
            <a:off x="8985448" y="188641"/>
            <a:ext cx="828873" cy="288032"/>
          </a:xfrm>
        </p:spPr>
        <p:txBody>
          <a:bodyPr anchor="ctr"/>
          <a:lstStyle/>
          <a:p>
            <a:r>
              <a:rPr kumimoji="1" lang="ja-JP" altLang="en-US" smtClean="0"/>
              <a:t>資料</a:t>
            </a:r>
            <a:r>
              <a:rPr kumimoji="1" lang="en-US" altLang="ja-JP" smtClean="0"/>
              <a:t>1-</a:t>
            </a:r>
            <a:r>
              <a:rPr kumimoji="1" lang="ja-JP" altLang="en-US" smtClean="0"/>
              <a:t>５</a:t>
            </a:r>
            <a:endParaRPr kumimoji="1" lang="ja-JP" altLang="en-US" dirty="0"/>
          </a:p>
        </p:txBody>
      </p:sp>
      <p:pic>
        <p:nvPicPr>
          <p:cNvPr id="1026" name="Picture 2" descr="本法人の設立が承認されました。"/>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985" y="1968470"/>
            <a:ext cx="2646293" cy="194421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3669707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5. </a:t>
            </a:r>
            <a:r>
              <a:rPr lang="ja-JP" altLang="en-US" dirty="0" smtClean="0"/>
              <a:t>委員会</a:t>
            </a:r>
            <a:r>
              <a:rPr lang="ja-JP" altLang="en-US" dirty="0"/>
              <a:t>スケジュール</a:t>
            </a:r>
            <a:endParaRPr kumimoji="1" lang="ja-JP" altLang="en-US" dirty="0"/>
          </a:p>
        </p:txBody>
      </p:sp>
      <p:sp>
        <p:nvSpPr>
          <p:cNvPr id="3" name="コンテンツ プレースホルダー 2"/>
          <p:cNvSpPr>
            <a:spLocks noGrp="1"/>
          </p:cNvSpPr>
          <p:nvPr>
            <p:ph idx="1"/>
          </p:nvPr>
        </p:nvSpPr>
        <p:spPr/>
        <p:txBody>
          <a:bodyPr>
            <a:normAutofit/>
          </a:bodyPr>
          <a:lstStyle/>
          <a:p>
            <a:pPr marL="17100" indent="0">
              <a:lnSpc>
                <a:spcPct val="150000"/>
              </a:lnSpc>
              <a:buNone/>
            </a:pPr>
            <a:endParaRPr lang="ja-JP" altLang="en-US" dirty="0"/>
          </a:p>
        </p:txBody>
      </p:sp>
      <p:sp>
        <p:nvSpPr>
          <p:cNvPr id="4" name="スライド番号プレースホルダー 3"/>
          <p:cNvSpPr>
            <a:spLocks noGrp="1"/>
          </p:cNvSpPr>
          <p:nvPr>
            <p:ph type="sldNum" sz="quarter" idx="10"/>
          </p:nvPr>
        </p:nvSpPr>
        <p:spPr/>
        <p:txBody>
          <a:bodyPr/>
          <a:lstStyle/>
          <a:p>
            <a:fld id="{19168A96-8FC6-49A7-AAFF-8891F4FD4FE2}" type="slidenum">
              <a:rPr lang="ja-JP" altLang="en-US" smtClean="0"/>
              <a:pPr/>
              <a:t>10</a:t>
            </a:fld>
            <a:endParaRPr lang="en-US" altLang="ja-JP"/>
          </a:p>
        </p:txBody>
      </p:sp>
      <p:graphicFrame>
        <p:nvGraphicFramePr>
          <p:cNvPr id="5" name="表 4"/>
          <p:cNvGraphicFramePr>
            <a:graphicFrameLocks noGrp="1"/>
          </p:cNvGraphicFramePr>
          <p:nvPr>
            <p:extLst>
              <p:ext uri="{D42A27DB-BD31-4B8C-83A1-F6EECF244321}">
                <p14:modId xmlns:p14="http://schemas.microsoft.com/office/powerpoint/2010/main" val="793415768"/>
              </p:ext>
            </p:extLst>
          </p:nvPr>
        </p:nvGraphicFramePr>
        <p:xfrm>
          <a:off x="632520" y="1412776"/>
          <a:ext cx="8568952" cy="4896544"/>
        </p:xfrm>
        <a:graphic>
          <a:graphicData uri="http://schemas.openxmlformats.org/drawingml/2006/table">
            <a:tbl>
              <a:tblPr firstRow="1" bandRow="1">
                <a:tableStyleId>{21E4AEA4-8DFA-4A89-87EB-49C32662AFE0}</a:tableStyleId>
              </a:tblPr>
              <a:tblGrid>
                <a:gridCol w="2124834"/>
                <a:gridCol w="6444118"/>
              </a:tblGrid>
              <a:tr h="591851">
                <a:tc>
                  <a:txBody>
                    <a:bodyPr/>
                    <a:lstStyle/>
                    <a:p>
                      <a:pPr algn="ctr"/>
                      <a:r>
                        <a:rPr kumimoji="1" lang="ja-JP" altLang="en-US" sz="1600" dirty="0" smtClean="0"/>
                        <a:t>開催回</a:t>
                      </a:r>
                      <a:endParaRPr kumimoji="1" lang="en-US" altLang="ja-JP" sz="1600" dirty="0" smtClean="0"/>
                    </a:p>
                    <a:p>
                      <a:pPr algn="ctr"/>
                      <a:r>
                        <a:rPr kumimoji="1" lang="ja-JP" altLang="en-US" sz="1600" dirty="0" smtClean="0"/>
                        <a:t>（概ねの時期）</a:t>
                      </a:r>
                      <a:endParaRPr kumimoji="1" lang="ja-JP" altLang="en-US" sz="1600" dirty="0"/>
                    </a:p>
                  </a:txBody>
                  <a:tcPr/>
                </a:tc>
                <a:tc>
                  <a:txBody>
                    <a:bodyPr/>
                    <a:lstStyle/>
                    <a:p>
                      <a:pPr algn="ctr"/>
                      <a:r>
                        <a:rPr kumimoji="1" lang="ja-JP" altLang="en-US" sz="1600" dirty="0" smtClean="0"/>
                        <a:t>議題</a:t>
                      </a:r>
                      <a:endParaRPr kumimoji="1" lang="ja-JP" altLang="en-US" sz="1600" dirty="0"/>
                    </a:p>
                  </a:txBody>
                  <a:tcPr/>
                </a:tc>
              </a:tr>
              <a:tr h="1174331">
                <a:tc>
                  <a:txBody>
                    <a:bodyPr/>
                    <a:lstStyle/>
                    <a:p>
                      <a:pPr algn="ctr"/>
                      <a:r>
                        <a:rPr kumimoji="1" lang="ja-JP" altLang="en-US" sz="1400" dirty="0" smtClean="0"/>
                        <a:t>第</a:t>
                      </a:r>
                      <a:r>
                        <a:rPr kumimoji="1" lang="en-US" altLang="ja-JP" sz="1400" dirty="0" smtClean="0"/>
                        <a:t>1</a:t>
                      </a:r>
                      <a:r>
                        <a:rPr kumimoji="1" lang="ja-JP" altLang="en-US" sz="1400" dirty="0" smtClean="0"/>
                        <a:t>回</a:t>
                      </a:r>
                      <a:endParaRPr kumimoji="1" lang="en-US" altLang="ja-JP" sz="1400" dirty="0" smtClean="0"/>
                    </a:p>
                    <a:p>
                      <a:pPr algn="ctr"/>
                      <a:r>
                        <a:rPr kumimoji="1" lang="ja-JP" altLang="en-US" sz="1400" dirty="0" smtClean="0"/>
                        <a:t>（</a:t>
                      </a:r>
                      <a:r>
                        <a:rPr kumimoji="1" lang="en-US" altLang="ja-JP" sz="1400" dirty="0" smtClean="0"/>
                        <a:t>12</a:t>
                      </a:r>
                      <a:r>
                        <a:rPr kumimoji="1" lang="ja-JP" altLang="en-US" sz="1400" dirty="0" smtClean="0"/>
                        <a:t>月</a:t>
                      </a:r>
                      <a:r>
                        <a:rPr kumimoji="1" lang="en-US" altLang="ja-JP" sz="1400" dirty="0" smtClean="0"/>
                        <a:t>24</a:t>
                      </a:r>
                      <a:r>
                        <a:rPr kumimoji="1" lang="ja-JP" altLang="en-US" sz="1400" dirty="0" smtClean="0"/>
                        <a:t>日）</a:t>
                      </a:r>
                      <a:endParaRPr kumimoji="1" lang="ja-JP" altLang="en-US" sz="1400" dirty="0"/>
                    </a:p>
                  </a:txBody>
                  <a:tcPr anchor="ctr"/>
                </a:tc>
                <a:tc>
                  <a:txBody>
                    <a:bodyPr/>
                    <a:lstStyle/>
                    <a:p>
                      <a:pPr marL="342900" indent="-342900" algn="l">
                        <a:buFont typeface="+mj-ea"/>
                        <a:buAutoNum type="circleNumDbPlain"/>
                      </a:pPr>
                      <a:r>
                        <a:rPr kumimoji="1" lang="ja-JP" altLang="en-US" sz="1400" dirty="0" smtClean="0"/>
                        <a:t>今年度対象とする検討事項案</a:t>
                      </a:r>
                      <a:endParaRPr kumimoji="1" lang="en-US" altLang="ja-JP" sz="1400" dirty="0" smtClean="0"/>
                    </a:p>
                    <a:p>
                      <a:pPr marL="342900" indent="-342900" algn="l">
                        <a:buFont typeface="+mj-ea"/>
                        <a:buAutoNum type="circleNumDbPlain"/>
                      </a:pPr>
                      <a:r>
                        <a:rPr kumimoji="1" lang="ja-JP" altLang="en-US" sz="1400" dirty="0" smtClean="0"/>
                        <a:t>事務局作成の調査事項についての報告、議論</a:t>
                      </a:r>
                      <a:endParaRPr kumimoji="1" lang="en-US" altLang="ja-JP" sz="1400" dirty="0" smtClean="0"/>
                    </a:p>
                    <a:p>
                      <a:pPr marL="342900" indent="-342900" algn="l">
                        <a:buFont typeface="+mj-ea"/>
                        <a:buAutoNum type="circleNumDbPlain"/>
                      </a:pPr>
                      <a:r>
                        <a:rPr kumimoji="1" lang="en-US" altLang="ja-JP" sz="1400" dirty="0" smtClean="0"/>
                        <a:t>VLED</a:t>
                      </a:r>
                      <a:r>
                        <a:rPr kumimoji="1" lang="ja-JP" altLang="en-US" sz="1400" dirty="0" smtClean="0"/>
                        <a:t>社員からの意見収集</a:t>
                      </a:r>
                      <a:endParaRPr kumimoji="1" lang="en-US" altLang="ja-JP" sz="1400" dirty="0" smtClean="0"/>
                    </a:p>
                    <a:p>
                      <a:pPr marL="342900" marR="0" indent="-342900" algn="l" defTabSz="672541" rtl="0" eaLnBrk="1" fontAlgn="auto" latinLnBrk="0" hangingPunct="1">
                        <a:lnSpc>
                          <a:spcPct val="100000"/>
                        </a:lnSpc>
                        <a:spcBef>
                          <a:spcPts val="0"/>
                        </a:spcBef>
                        <a:spcAft>
                          <a:spcPts val="0"/>
                        </a:spcAft>
                        <a:buClrTx/>
                        <a:buSzTx/>
                        <a:buFont typeface="+mj-ea"/>
                        <a:buAutoNum type="circleNumDbPlain"/>
                        <a:tabLst/>
                        <a:defRPr/>
                      </a:pPr>
                      <a:r>
                        <a:rPr kumimoji="1" lang="ja-JP" altLang="en-US" sz="1400" dirty="0" smtClean="0"/>
                        <a:t>クリエイティブ・コモンズとの連携についての検討</a:t>
                      </a:r>
                      <a:endParaRPr kumimoji="1" lang="en-US" altLang="ja-JP" sz="1400" dirty="0" smtClean="0"/>
                    </a:p>
                  </a:txBody>
                  <a:tcPr anchor="ctr"/>
                </a:tc>
              </a:tr>
              <a:tr h="978039">
                <a:tc>
                  <a:txBody>
                    <a:bodyPr/>
                    <a:lstStyle/>
                    <a:p>
                      <a:pPr algn="ctr"/>
                      <a:r>
                        <a:rPr kumimoji="1" lang="ja-JP" altLang="en-US" sz="1400" dirty="0" smtClean="0"/>
                        <a:t>第</a:t>
                      </a:r>
                      <a:r>
                        <a:rPr kumimoji="1" lang="en-US" altLang="ja-JP" sz="1400" dirty="0" smtClean="0"/>
                        <a:t>2</a:t>
                      </a:r>
                      <a:r>
                        <a:rPr kumimoji="1" lang="ja-JP" altLang="en-US" sz="1400" dirty="0" smtClean="0"/>
                        <a:t>回</a:t>
                      </a:r>
                      <a:endParaRPr kumimoji="1" lang="en-US" altLang="ja-JP" sz="1400" dirty="0" smtClean="0"/>
                    </a:p>
                    <a:p>
                      <a:pPr algn="ctr"/>
                      <a:r>
                        <a:rPr kumimoji="1" lang="ja-JP" altLang="en-US" sz="1400" dirty="0" smtClean="0"/>
                        <a:t>（</a:t>
                      </a:r>
                      <a:r>
                        <a:rPr kumimoji="1" lang="en-US" altLang="ja-JP" sz="1400" dirty="0" smtClean="0"/>
                        <a:t>1</a:t>
                      </a:r>
                      <a:r>
                        <a:rPr kumimoji="1" lang="ja-JP" altLang="en-US" sz="1400" dirty="0" smtClean="0"/>
                        <a:t>月中旬）</a:t>
                      </a:r>
                      <a:endParaRPr kumimoji="1" lang="ja-JP" altLang="en-US" sz="1400" dirty="0"/>
                    </a:p>
                  </a:txBody>
                  <a:tcPr anchor="ctr"/>
                </a:tc>
                <a:tc>
                  <a:txBody>
                    <a:bodyPr/>
                    <a:lstStyle/>
                    <a:p>
                      <a:pPr marL="342900" indent="-342900" algn="l">
                        <a:buFont typeface="+mj-ea"/>
                        <a:buAutoNum type="circleNumDbPlain"/>
                      </a:pPr>
                      <a:r>
                        <a:rPr kumimoji="1" lang="ja-JP" altLang="en-US" sz="1400" dirty="0" smtClean="0"/>
                        <a:t>自治体におけるデータ公開時の課題検討</a:t>
                      </a:r>
                    </a:p>
                    <a:p>
                      <a:pPr marL="342900" marR="0" indent="-342900" algn="l" defTabSz="672541" rtl="0" eaLnBrk="1" fontAlgn="auto" latinLnBrk="0" hangingPunct="1">
                        <a:lnSpc>
                          <a:spcPct val="100000"/>
                        </a:lnSpc>
                        <a:spcBef>
                          <a:spcPts val="0"/>
                        </a:spcBef>
                        <a:spcAft>
                          <a:spcPts val="0"/>
                        </a:spcAft>
                        <a:buClrTx/>
                        <a:buSzTx/>
                        <a:buFont typeface="+mj-ea"/>
                        <a:buAutoNum type="circleNumDbPlain"/>
                        <a:tabLst/>
                        <a:defRPr/>
                      </a:pPr>
                      <a:r>
                        <a:rPr kumimoji="1" lang="ja-JP" altLang="en-US" sz="1400" dirty="0" smtClean="0"/>
                        <a:t>パーソナルデータに関する検討</a:t>
                      </a:r>
                      <a:endParaRPr kumimoji="1" lang="en-US" altLang="ja-JP" sz="1400" dirty="0" smtClean="0"/>
                    </a:p>
                    <a:p>
                      <a:pPr marL="342900" indent="-342900" algn="l">
                        <a:buFont typeface="+mj-ea"/>
                        <a:buAutoNum type="circleNumDbPlain"/>
                      </a:pPr>
                      <a:r>
                        <a:rPr kumimoji="1" lang="ja-JP" altLang="en-US" sz="1400" dirty="0" smtClean="0"/>
                        <a:t>対価性に関する検討</a:t>
                      </a:r>
                      <a:endParaRPr kumimoji="1" lang="en-US" altLang="ja-JP" sz="1400" dirty="0" smtClean="0"/>
                    </a:p>
                  </a:txBody>
                  <a:tcPr anchor="ctr"/>
                </a:tc>
              </a:tr>
              <a:tr h="1263300">
                <a:tc>
                  <a:txBody>
                    <a:bodyPr/>
                    <a:lstStyle/>
                    <a:p>
                      <a:pPr algn="ctr"/>
                      <a:r>
                        <a:rPr kumimoji="1" lang="ja-JP" altLang="en-US" sz="1400" dirty="0" smtClean="0"/>
                        <a:t>第</a:t>
                      </a:r>
                      <a:r>
                        <a:rPr kumimoji="1" lang="en-US" altLang="ja-JP" sz="1400" dirty="0" smtClean="0"/>
                        <a:t>3</a:t>
                      </a:r>
                      <a:r>
                        <a:rPr kumimoji="1" lang="ja-JP" altLang="en-US" sz="1400" dirty="0" smtClean="0"/>
                        <a:t>回</a:t>
                      </a:r>
                      <a:endParaRPr kumimoji="1" lang="en-US" altLang="ja-JP" sz="1400" dirty="0" smtClean="0"/>
                    </a:p>
                    <a:p>
                      <a:pPr algn="ctr"/>
                      <a:r>
                        <a:rPr kumimoji="1" lang="ja-JP" altLang="en-US" sz="1400" dirty="0" smtClean="0"/>
                        <a:t>（</a:t>
                      </a:r>
                      <a:r>
                        <a:rPr kumimoji="1" lang="en-US" altLang="ja-JP" sz="1400" dirty="0" smtClean="0"/>
                        <a:t>2</a:t>
                      </a:r>
                      <a:r>
                        <a:rPr kumimoji="1" lang="ja-JP" altLang="en-US" sz="1400" dirty="0" smtClean="0"/>
                        <a:t>月中旬）</a:t>
                      </a:r>
                      <a:endParaRPr kumimoji="1" lang="ja-JP" altLang="en-US" sz="1400" dirty="0"/>
                    </a:p>
                  </a:txBody>
                  <a:tcPr anchor="ctr"/>
                </a:tc>
                <a:tc>
                  <a:txBody>
                    <a:bodyPr/>
                    <a:lstStyle/>
                    <a:p>
                      <a:pPr marL="342900" marR="0" indent="-342900" algn="l" defTabSz="914400" rtl="0" eaLnBrk="1" fontAlgn="auto" latinLnBrk="0" hangingPunct="1">
                        <a:lnSpc>
                          <a:spcPct val="100000"/>
                        </a:lnSpc>
                        <a:spcBef>
                          <a:spcPts val="0"/>
                        </a:spcBef>
                        <a:spcAft>
                          <a:spcPts val="0"/>
                        </a:spcAft>
                        <a:buClrTx/>
                        <a:buSzTx/>
                        <a:buFont typeface="+mj-ea"/>
                        <a:buAutoNum type="circleNumDbPlain"/>
                        <a:tabLst/>
                        <a:defRPr/>
                      </a:pPr>
                      <a:r>
                        <a:rPr kumimoji="1" lang="ja-JP" altLang="en-US" sz="1400" dirty="0" smtClean="0"/>
                        <a:t>自治体におけるデータ公開時の課題検討（継続）</a:t>
                      </a:r>
                      <a:endParaRPr kumimoji="1" lang="en-US" altLang="ja-JP" sz="1400" dirty="0" smtClean="0"/>
                    </a:p>
                    <a:p>
                      <a:pPr marL="342900" marR="0" indent="-342900" algn="l" defTabSz="914400" rtl="0" eaLnBrk="1" fontAlgn="auto" latinLnBrk="0" hangingPunct="1">
                        <a:lnSpc>
                          <a:spcPct val="100000"/>
                        </a:lnSpc>
                        <a:spcBef>
                          <a:spcPts val="0"/>
                        </a:spcBef>
                        <a:spcAft>
                          <a:spcPts val="0"/>
                        </a:spcAft>
                        <a:buClrTx/>
                        <a:buSzTx/>
                        <a:buFont typeface="+mj-ea"/>
                        <a:buAutoNum type="circleNumDbPlain"/>
                        <a:tabLst/>
                        <a:defRPr/>
                      </a:pPr>
                      <a:r>
                        <a:rPr kumimoji="1" lang="ja-JP" altLang="en-US" sz="1400" dirty="0" smtClean="0"/>
                        <a:t>パーソナルデータに関する検討（継続）</a:t>
                      </a:r>
                      <a:endParaRPr kumimoji="1" lang="en-US" altLang="ja-JP" sz="1400" dirty="0" smtClean="0"/>
                    </a:p>
                    <a:p>
                      <a:pPr marL="342900" marR="0" indent="-342900" algn="l" defTabSz="914400" rtl="0" eaLnBrk="1" fontAlgn="auto" latinLnBrk="0" hangingPunct="1">
                        <a:lnSpc>
                          <a:spcPct val="100000"/>
                        </a:lnSpc>
                        <a:spcBef>
                          <a:spcPts val="0"/>
                        </a:spcBef>
                        <a:spcAft>
                          <a:spcPts val="0"/>
                        </a:spcAft>
                        <a:buClrTx/>
                        <a:buSzTx/>
                        <a:buFont typeface="+mj-ea"/>
                        <a:buAutoNum type="circleNumDbPlain"/>
                        <a:tabLst/>
                        <a:defRPr/>
                      </a:pPr>
                      <a:r>
                        <a:rPr kumimoji="1" lang="ja-JP" altLang="en-US" sz="1400" dirty="0" smtClean="0"/>
                        <a:t>国有財産法及び財政法に関する検討</a:t>
                      </a:r>
                      <a:endParaRPr kumimoji="1" lang="en-US" altLang="ja-JP" sz="1400" dirty="0" smtClean="0"/>
                    </a:p>
                    <a:p>
                      <a:pPr marL="342900" marR="0" indent="-342900" algn="l" defTabSz="914400" rtl="0" eaLnBrk="1" fontAlgn="auto" latinLnBrk="0" hangingPunct="1">
                        <a:lnSpc>
                          <a:spcPct val="100000"/>
                        </a:lnSpc>
                        <a:spcBef>
                          <a:spcPts val="0"/>
                        </a:spcBef>
                        <a:spcAft>
                          <a:spcPts val="0"/>
                        </a:spcAft>
                        <a:buClrTx/>
                        <a:buSzTx/>
                        <a:buFont typeface="+mj-ea"/>
                        <a:buAutoNum type="circleNumDbPlain"/>
                        <a:tabLst/>
                        <a:defRPr/>
                      </a:pPr>
                      <a:r>
                        <a:rPr kumimoji="1" lang="ja-JP" altLang="en-US" sz="1400" dirty="0" smtClean="0"/>
                        <a:t>オープンデータの位置づけに関する提言案の検討</a:t>
                      </a:r>
                      <a:endParaRPr kumimoji="1" lang="en-US" altLang="ja-JP" sz="1400" dirty="0" smtClean="0"/>
                    </a:p>
                    <a:p>
                      <a:pPr marL="342900" indent="-342900" algn="l">
                        <a:buFont typeface="+mj-ea"/>
                        <a:buAutoNum type="circleNumDbPlain"/>
                      </a:pPr>
                      <a:r>
                        <a:rPr kumimoji="1" lang="ja-JP" altLang="en-US" sz="1400" dirty="0" smtClean="0"/>
                        <a:t>政府標準利用規約（第</a:t>
                      </a:r>
                      <a:r>
                        <a:rPr kumimoji="1" lang="en-US" altLang="ja-JP" sz="1400" dirty="0" smtClean="0"/>
                        <a:t>1.0</a:t>
                      </a:r>
                      <a:r>
                        <a:rPr kumimoji="1" lang="ja-JP" altLang="en-US" sz="1400" dirty="0" smtClean="0"/>
                        <a:t>版）の見直しに向けた情報のご報告</a:t>
                      </a:r>
                    </a:p>
                  </a:txBody>
                  <a:tcPr anchor="ctr"/>
                </a:tc>
              </a:tr>
              <a:tr h="889023">
                <a:tc>
                  <a:txBody>
                    <a:bodyPr/>
                    <a:lstStyle/>
                    <a:p>
                      <a:pPr algn="ctr"/>
                      <a:r>
                        <a:rPr kumimoji="1" lang="ja-JP" altLang="en-US" sz="1400" dirty="0" smtClean="0"/>
                        <a:t>第</a:t>
                      </a:r>
                      <a:r>
                        <a:rPr kumimoji="1" lang="en-US" altLang="ja-JP" sz="1400" dirty="0" smtClean="0"/>
                        <a:t>4</a:t>
                      </a:r>
                      <a:r>
                        <a:rPr kumimoji="1" lang="ja-JP" altLang="en-US" sz="1400" dirty="0" smtClean="0"/>
                        <a:t>回</a:t>
                      </a:r>
                      <a:endParaRPr kumimoji="1" lang="en-US" altLang="ja-JP" sz="1400" dirty="0" smtClean="0"/>
                    </a:p>
                    <a:p>
                      <a:pPr algn="ctr"/>
                      <a:r>
                        <a:rPr kumimoji="1" lang="ja-JP" altLang="en-US" sz="1400" dirty="0" smtClean="0"/>
                        <a:t>（</a:t>
                      </a:r>
                      <a:r>
                        <a:rPr kumimoji="1" lang="en-US" altLang="ja-JP" sz="1400" dirty="0" smtClean="0"/>
                        <a:t>3</a:t>
                      </a:r>
                      <a:r>
                        <a:rPr kumimoji="1" lang="ja-JP" altLang="en-US" sz="1400" dirty="0" smtClean="0"/>
                        <a:t>月上旬）</a:t>
                      </a:r>
                      <a:endParaRPr kumimoji="1" lang="ja-JP" altLang="en-US" sz="1400" dirty="0"/>
                    </a:p>
                  </a:txBody>
                  <a:tcPr anchor="ctr"/>
                </a:tc>
                <a:tc>
                  <a:txBody>
                    <a:bodyPr/>
                    <a:lstStyle/>
                    <a:p>
                      <a:pPr marL="342900" indent="-342900" algn="l">
                        <a:buFont typeface="+mj-ea"/>
                        <a:buAutoNum type="circleNumDbPlain"/>
                      </a:pPr>
                      <a:r>
                        <a:rPr kumimoji="1" lang="ja-JP" altLang="en-US" sz="1400" dirty="0" smtClean="0"/>
                        <a:t>パーソナルデータに関する提言案の検討</a:t>
                      </a:r>
                      <a:endParaRPr kumimoji="1" lang="en-US" altLang="ja-JP" sz="1400" dirty="0" smtClean="0"/>
                    </a:p>
                    <a:p>
                      <a:pPr marL="342900" indent="-342900" algn="l">
                        <a:buFont typeface="+mj-ea"/>
                        <a:buAutoNum type="circleNumDbPlain"/>
                      </a:pPr>
                      <a:r>
                        <a:rPr kumimoji="1" lang="ja-JP" altLang="en-US" sz="1400" dirty="0" smtClean="0"/>
                        <a:t>政府標準利用規約（第</a:t>
                      </a:r>
                      <a:r>
                        <a:rPr kumimoji="1" lang="en-US" altLang="ja-JP" sz="1400" dirty="0" smtClean="0"/>
                        <a:t>1.0</a:t>
                      </a:r>
                      <a:r>
                        <a:rPr kumimoji="1" lang="ja-JP" altLang="en-US" sz="1400" dirty="0" smtClean="0"/>
                        <a:t>版）の見直しに向けた提言の検討</a:t>
                      </a:r>
                      <a:endParaRPr kumimoji="1" lang="en-US" altLang="ja-JP" sz="1400" dirty="0" smtClean="0"/>
                    </a:p>
                    <a:p>
                      <a:pPr marL="342900" indent="-342900" algn="l">
                        <a:buFont typeface="+mj-ea"/>
                        <a:buAutoNum type="circleNumDbPlain"/>
                      </a:pPr>
                      <a:r>
                        <a:rPr kumimoji="1" lang="ja-JP" altLang="en-US" sz="1400" dirty="0" smtClean="0"/>
                        <a:t>来年度の検討事項</a:t>
                      </a:r>
                      <a:r>
                        <a:rPr kumimoji="1" lang="en-US" altLang="ja-JP" sz="1400" dirty="0" smtClean="0"/>
                        <a:t>(</a:t>
                      </a:r>
                      <a:r>
                        <a:rPr kumimoji="1" lang="ja-JP" altLang="en-US" sz="1400" dirty="0" smtClean="0"/>
                        <a:t>案</a:t>
                      </a:r>
                      <a:r>
                        <a:rPr kumimoji="1" lang="en-US" altLang="ja-JP" sz="1400" dirty="0" smtClean="0"/>
                        <a:t>)</a:t>
                      </a:r>
                      <a:r>
                        <a:rPr kumimoji="1" lang="ja-JP" altLang="en-US" sz="1400" dirty="0" smtClean="0"/>
                        <a:t>の整理</a:t>
                      </a:r>
                      <a:endParaRPr kumimoji="1" lang="en-US" altLang="ja-JP" sz="1400" dirty="0" smtClean="0"/>
                    </a:p>
                  </a:txBody>
                  <a:tcPr anchor="ctr"/>
                </a:tc>
              </a:tr>
            </a:tbl>
          </a:graphicData>
        </a:graphic>
      </p:graphicFrame>
    </p:spTree>
    <p:extLst>
      <p:ext uri="{BB962C8B-B14F-4D97-AF65-F5344CB8AC3E}">
        <p14:creationId xmlns:p14="http://schemas.microsoft.com/office/powerpoint/2010/main" val="7401730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本法人の設立が承認されました。"/>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449707" y="2492896"/>
            <a:ext cx="3332369" cy="2448272"/>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a:t>1. </a:t>
            </a:r>
            <a:r>
              <a:rPr lang="ja-JP" altLang="en-US" dirty="0"/>
              <a:t>昨年度の成果と課題</a:t>
            </a:r>
            <a:endParaRPr kumimoji="1" lang="ja-JP" altLang="en-US" dirty="0"/>
          </a:p>
        </p:txBody>
      </p:sp>
      <p:sp>
        <p:nvSpPr>
          <p:cNvPr id="3" name="コンテンツ プレースホルダー 2"/>
          <p:cNvSpPr>
            <a:spLocks noGrp="1"/>
          </p:cNvSpPr>
          <p:nvPr>
            <p:ph idx="1"/>
          </p:nvPr>
        </p:nvSpPr>
        <p:spPr/>
        <p:txBody>
          <a:bodyPr/>
          <a:lstStyle/>
          <a:p>
            <a:r>
              <a:rPr lang="ja-JP" altLang="en-US" dirty="0"/>
              <a:t>昨年度の主な成果</a:t>
            </a:r>
          </a:p>
          <a:p>
            <a:pPr lvl="1"/>
            <a:r>
              <a:rPr lang="ja-JP" altLang="en-US" dirty="0"/>
              <a:t>政府標準利用規約（第</a:t>
            </a:r>
            <a:r>
              <a:rPr lang="en-US" altLang="ja-JP" dirty="0"/>
              <a:t>1.0</a:t>
            </a:r>
            <a:r>
              <a:rPr lang="ja-JP" altLang="en-US" dirty="0"/>
              <a:t>版）の検討及びひな形作成</a:t>
            </a:r>
          </a:p>
          <a:p>
            <a:pPr lvl="1"/>
            <a:r>
              <a:rPr lang="ja-JP" altLang="en-US" dirty="0"/>
              <a:t>オープンデータガイド（第</a:t>
            </a:r>
            <a:r>
              <a:rPr lang="en-US" altLang="ja-JP" dirty="0"/>
              <a:t>1</a:t>
            </a:r>
            <a:r>
              <a:rPr lang="ja-JP" altLang="en-US" dirty="0"/>
              <a:t>版）の作成</a:t>
            </a:r>
          </a:p>
          <a:p>
            <a:endParaRPr lang="ja-JP" altLang="en-US" dirty="0"/>
          </a:p>
          <a:p>
            <a:endParaRPr lang="ja-JP" altLang="en-US" dirty="0"/>
          </a:p>
          <a:p>
            <a:r>
              <a:rPr lang="ja-JP" altLang="en-US" dirty="0"/>
              <a:t>検討が求められている課題　（</a:t>
            </a:r>
            <a:r>
              <a:rPr lang="en-US" altLang="ja-JP" dirty="0"/>
              <a:t>2013</a:t>
            </a:r>
            <a:r>
              <a:rPr lang="ja-JP" altLang="en-US" dirty="0"/>
              <a:t>年度第</a:t>
            </a:r>
            <a:r>
              <a:rPr lang="en-US" altLang="ja-JP" dirty="0"/>
              <a:t>5</a:t>
            </a:r>
            <a:r>
              <a:rPr lang="ja-JP" altLang="en-US" dirty="0"/>
              <a:t>回検討会資料より）</a:t>
            </a:r>
          </a:p>
          <a:p>
            <a:pPr lvl="1"/>
            <a:r>
              <a:rPr lang="ja-JP" altLang="en-US" dirty="0"/>
              <a:t>自治体におけるデータ公開時の課題検討</a:t>
            </a:r>
          </a:p>
          <a:p>
            <a:pPr lvl="1"/>
            <a:r>
              <a:rPr lang="ja-JP" altLang="en-US" dirty="0"/>
              <a:t>対価性についての検討</a:t>
            </a:r>
          </a:p>
          <a:p>
            <a:pPr lvl="1"/>
            <a:r>
              <a:rPr lang="ja-JP" altLang="en-US" dirty="0"/>
              <a:t>パーソナルデータの利用についての検討</a:t>
            </a:r>
          </a:p>
          <a:p>
            <a:pPr lvl="1"/>
            <a:r>
              <a:rPr lang="ja-JP" altLang="en-US" dirty="0"/>
              <a:t>オープンデータガイドのブラッシュアップと周辺作業</a:t>
            </a:r>
          </a:p>
          <a:p>
            <a:pPr lvl="1"/>
            <a:r>
              <a:rPr lang="ja-JP" altLang="en-US" dirty="0"/>
              <a:t>データの信頼性と責任の範囲</a:t>
            </a:r>
          </a:p>
          <a:p>
            <a:pPr lvl="1"/>
            <a:endParaRPr kumimoji="1" lang="en-US" altLang="ja-JP" dirty="0" smtClean="0"/>
          </a:p>
          <a:p>
            <a:endParaRPr lang="en-US" altLang="ja-JP" dirty="0"/>
          </a:p>
          <a:p>
            <a:endParaRPr kumimoji="1" lang="ja-JP" altLang="en-US" dirty="0"/>
          </a:p>
        </p:txBody>
      </p:sp>
      <p:sp>
        <p:nvSpPr>
          <p:cNvPr id="4" name="スライド番号プレースホルダー 3"/>
          <p:cNvSpPr>
            <a:spLocks noGrp="1"/>
          </p:cNvSpPr>
          <p:nvPr>
            <p:ph type="sldNum" sz="quarter" idx="10"/>
          </p:nvPr>
        </p:nvSpPr>
        <p:spPr/>
        <p:txBody>
          <a:bodyPr/>
          <a:lstStyle/>
          <a:p>
            <a:fld id="{19168A96-8FC6-49A7-AAFF-8891F4FD4FE2}" type="slidenum">
              <a:rPr lang="ja-JP" altLang="en-US" smtClean="0"/>
              <a:pPr/>
              <a:t>2</a:t>
            </a:fld>
            <a:endParaRPr lang="en-US" altLang="ja-JP"/>
          </a:p>
        </p:txBody>
      </p:sp>
    </p:spTree>
    <p:extLst>
      <p:ext uri="{BB962C8B-B14F-4D97-AF65-F5344CB8AC3E}">
        <p14:creationId xmlns:p14="http://schemas.microsoft.com/office/powerpoint/2010/main" val="30808261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角丸四角形 28"/>
          <p:cNvSpPr/>
          <p:nvPr/>
        </p:nvSpPr>
        <p:spPr bwMode="auto">
          <a:xfrm>
            <a:off x="272480" y="1052736"/>
            <a:ext cx="9289032" cy="720080"/>
          </a:xfrm>
          <a:prstGeom prst="roundRect">
            <a:avLst/>
          </a:prstGeom>
          <a:ln>
            <a:headEnd type="none" w="sm" len="sm"/>
            <a:tailEnd type="none" w="sm" len="sm"/>
          </a:ln>
        </p:spPr>
        <p:style>
          <a:lnRef idx="2">
            <a:schemeClr val="accent2"/>
          </a:lnRef>
          <a:fillRef idx="1">
            <a:schemeClr val="lt1"/>
          </a:fillRef>
          <a:effectRef idx="0">
            <a:schemeClr val="accent2"/>
          </a:effectRef>
          <a:fontRef idx="minor">
            <a:schemeClr val="dk1"/>
          </a:fontRef>
        </p:style>
        <p:txBody>
          <a:bodyPr vert="horz" wrap="none" lIns="91440" tIns="45720" rIns="91440" bIns="45720" numCol="1" rtlCol="0" anchor="ctr" anchorCtr="0" compatLnSpc="1">
            <a:prstTxWarp prst="textNoShape">
              <a:avLst/>
            </a:prstTxWarp>
          </a:bodyPr>
          <a:lstStyle/>
          <a:p>
            <a:pPr marL="0" marR="0" indent="0" algn="ctr" defTabSz="914400" rtl="0" eaLnBrk="1" fontAlgn="base" latinLnBrk="1" hangingPunct="1">
              <a:lnSpc>
                <a:spcPct val="100000"/>
              </a:lnSpc>
              <a:spcBef>
                <a:spcPct val="0"/>
              </a:spcBef>
              <a:spcAft>
                <a:spcPct val="0"/>
              </a:spcAft>
              <a:buClrTx/>
              <a:buSzTx/>
              <a:buFontTx/>
              <a:buNone/>
              <a:tabLst/>
            </a:pPr>
            <a:endParaRPr kumimoji="0" lang="ja-JP" altLang="en-US" sz="2400" b="0" i="0" u="none" strike="noStrike" cap="none" normalizeH="0" baseline="0" smtClean="0">
              <a:ln>
                <a:noFill/>
              </a:ln>
              <a:solidFill>
                <a:schemeClr val="tx1"/>
              </a:solidFill>
              <a:effectLst/>
              <a:latin typeface="ＤＦＧ華康ゴシック体W5" pitchFamily="50" charset="-128"/>
              <a:ea typeface="ＤＦＧ華康ゴシック体W5" pitchFamily="50" charset="-128"/>
            </a:endParaRPr>
          </a:p>
        </p:txBody>
      </p:sp>
      <p:sp>
        <p:nvSpPr>
          <p:cNvPr id="2" name="タイトル 1"/>
          <p:cNvSpPr>
            <a:spLocks noGrp="1"/>
          </p:cNvSpPr>
          <p:nvPr>
            <p:ph type="title"/>
          </p:nvPr>
        </p:nvSpPr>
        <p:spPr/>
        <p:txBody>
          <a:bodyPr/>
          <a:lstStyle/>
          <a:p>
            <a:r>
              <a:rPr lang="en-US" altLang="ja-JP" dirty="0"/>
              <a:t>2. </a:t>
            </a:r>
            <a:r>
              <a:rPr lang="ja-JP" altLang="en-US" dirty="0"/>
              <a:t>平成</a:t>
            </a:r>
            <a:r>
              <a:rPr lang="en-US" altLang="ja-JP" dirty="0"/>
              <a:t>26</a:t>
            </a:r>
            <a:r>
              <a:rPr lang="ja-JP" altLang="en-US" dirty="0"/>
              <a:t>年度における検討の方向性</a:t>
            </a:r>
            <a:endParaRPr kumimoji="1" lang="ja-JP" altLang="en-US" dirty="0"/>
          </a:p>
        </p:txBody>
      </p:sp>
      <p:sp>
        <p:nvSpPr>
          <p:cNvPr id="3" name="コンテンツ プレースホルダー 2"/>
          <p:cNvSpPr>
            <a:spLocks noGrp="1"/>
          </p:cNvSpPr>
          <p:nvPr>
            <p:ph idx="1"/>
          </p:nvPr>
        </p:nvSpPr>
        <p:spPr/>
        <p:txBody>
          <a:bodyPr>
            <a:normAutofit/>
          </a:bodyPr>
          <a:lstStyle/>
          <a:p>
            <a:r>
              <a:rPr lang="ja-JP" altLang="en-US" sz="1200" dirty="0"/>
              <a:t>過年度までは、現在公開されているデータをオープンデータ化するための基盤整備を行ってきたが、今年度は、現在公開されていないデータのオープンデータとしての公開方法や、作成されるデータがオープンデータとして自動的に公開されるようになる仕組み等について検討を行い、オープンデータの拡大に向けた検討を実施する</a:t>
            </a:r>
            <a:r>
              <a:rPr lang="ja-JP" altLang="en-US" sz="1200" dirty="0" smtClean="0"/>
              <a:t>。</a:t>
            </a:r>
            <a:endParaRPr lang="ja-JP" altLang="en-US" sz="1050" dirty="0"/>
          </a:p>
          <a:p>
            <a:pPr lvl="1"/>
            <a:endParaRPr kumimoji="1" lang="en-US" altLang="ja-JP" sz="1050" dirty="0" smtClean="0"/>
          </a:p>
          <a:p>
            <a:endParaRPr lang="en-US" altLang="ja-JP" sz="1200" dirty="0"/>
          </a:p>
          <a:p>
            <a:endParaRPr kumimoji="1" lang="ja-JP" altLang="en-US" sz="1200" dirty="0"/>
          </a:p>
        </p:txBody>
      </p:sp>
      <p:sp>
        <p:nvSpPr>
          <p:cNvPr id="4" name="スライド番号プレースホルダー 3"/>
          <p:cNvSpPr>
            <a:spLocks noGrp="1"/>
          </p:cNvSpPr>
          <p:nvPr>
            <p:ph type="sldNum" sz="quarter" idx="10"/>
          </p:nvPr>
        </p:nvSpPr>
        <p:spPr/>
        <p:txBody>
          <a:bodyPr/>
          <a:lstStyle/>
          <a:p>
            <a:fld id="{19168A96-8FC6-49A7-AAFF-8891F4FD4FE2}" type="slidenum">
              <a:rPr lang="ja-JP" altLang="en-US" smtClean="0"/>
              <a:pPr/>
              <a:t>3</a:t>
            </a:fld>
            <a:endParaRPr lang="en-US" altLang="ja-JP"/>
          </a:p>
        </p:txBody>
      </p:sp>
      <p:grpSp>
        <p:nvGrpSpPr>
          <p:cNvPr id="5" name="Group 5"/>
          <p:cNvGrpSpPr>
            <a:grpSpLocks noChangeAspect="1"/>
          </p:cNvGrpSpPr>
          <p:nvPr/>
        </p:nvGrpSpPr>
        <p:grpSpPr bwMode="auto">
          <a:xfrm>
            <a:off x="1657325" y="1796936"/>
            <a:ext cx="7057233" cy="3915885"/>
            <a:chOff x="310" y="689"/>
            <a:chExt cx="5348" cy="3285"/>
          </a:xfrm>
          <a:solidFill>
            <a:srgbClr val="FFFF66"/>
          </a:solidFill>
        </p:grpSpPr>
        <p:sp>
          <p:nvSpPr>
            <p:cNvPr id="6" name="Freeform 6"/>
            <p:cNvSpPr>
              <a:spLocks noChangeAspect="1"/>
            </p:cNvSpPr>
            <p:nvPr/>
          </p:nvSpPr>
          <p:spPr bwMode="gray">
            <a:xfrm>
              <a:off x="310" y="1321"/>
              <a:ext cx="5121" cy="2653"/>
            </a:xfrm>
            <a:custGeom>
              <a:avLst/>
              <a:gdLst>
                <a:gd name="T0" fmla="*/ 2690 w 2690"/>
                <a:gd name="T1" fmla="*/ 96 h 1393"/>
                <a:gd name="T2" fmla="*/ 2352 w 2690"/>
                <a:gd name="T3" fmla="*/ 0 h 1393"/>
                <a:gd name="T4" fmla="*/ 0 w 2690"/>
                <a:gd name="T5" fmla="*/ 1351 h 1393"/>
                <a:gd name="T6" fmla="*/ 0 w 2690"/>
                <a:gd name="T7" fmla="*/ 1393 h 1393"/>
                <a:gd name="T8" fmla="*/ 2690 w 2690"/>
                <a:gd name="T9" fmla="*/ 96 h 1393"/>
              </a:gdLst>
              <a:ahLst/>
              <a:cxnLst>
                <a:cxn ang="0">
                  <a:pos x="T0" y="T1"/>
                </a:cxn>
                <a:cxn ang="0">
                  <a:pos x="T2" y="T3"/>
                </a:cxn>
                <a:cxn ang="0">
                  <a:pos x="T4" y="T5"/>
                </a:cxn>
                <a:cxn ang="0">
                  <a:pos x="T6" y="T7"/>
                </a:cxn>
                <a:cxn ang="0">
                  <a:pos x="T8" y="T9"/>
                </a:cxn>
              </a:cxnLst>
              <a:rect l="0" t="0" r="r" b="b"/>
              <a:pathLst>
                <a:path w="2690" h="1393">
                  <a:moveTo>
                    <a:pt x="2690" y="96"/>
                  </a:moveTo>
                  <a:cubicBezTo>
                    <a:pt x="2352" y="0"/>
                    <a:pt x="2352" y="0"/>
                    <a:pt x="2352" y="0"/>
                  </a:cubicBezTo>
                  <a:cubicBezTo>
                    <a:pt x="2161" y="748"/>
                    <a:pt x="1194" y="1291"/>
                    <a:pt x="0" y="1351"/>
                  </a:cubicBezTo>
                  <a:cubicBezTo>
                    <a:pt x="0" y="1393"/>
                    <a:pt x="0" y="1393"/>
                    <a:pt x="0" y="1393"/>
                  </a:cubicBezTo>
                  <a:cubicBezTo>
                    <a:pt x="1314" y="1391"/>
                    <a:pt x="2413" y="838"/>
                    <a:pt x="2690" y="9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sp>
          <p:nvSpPr>
            <p:cNvPr id="7" name="Freeform 7"/>
            <p:cNvSpPr>
              <a:spLocks noChangeAspect="1"/>
            </p:cNvSpPr>
            <p:nvPr/>
          </p:nvSpPr>
          <p:spPr bwMode="gray">
            <a:xfrm>
              <a:off x="4556" y="689"/>
              <a:ext cx="1102" cy="880"/>
            </a:xfrm>
            <a:custGeom>
              <a:avLst/>
              <a:gdLst>
                <a:gd name="T0" fmla="*/ 1102 w 1102"/>
                <a:gd name="T1" fmla="*/ 880 h 880"/>
                <a:gd name="T2" fmla="*/ 759 w 1102"/>
                <a:gd name="T3" fmla="*/ 0 h 880"/>
                <a:gd name="T4" fmla="*/ 0 w 1102"/>
                <a:gd name="T5" fmla="*/ 566 h 880"/>
                <a:gd name="T6" fmla="*/ 1102 w 1102"/>
                <a:gd name="T7" fmla="*/ 880 h 880"/>
              </a:gdLst>
              <a:ahLst/>
              <a:cxnLst>
                <a:cxn ang="0">
                  <a:pos x="T0" y="T1"/>
                </a:cxn>
                <a:cxn ang="0">
                  <a:pos x="T2" y="T3"/>
                </a:cxn>
                <a:cxn ang="0">
                  <a:pos x="T4" y="T5"/>
                </a:cxn>
                <a:cxn ang="0">
                  <a:pos x="T6" y="T7"/>
                </a:cxn>
              </a:cxnLst>
              <a:rect l="0" t="0" r="r" b="b"/>
              <a:pathLst>
                <a:path w="1102" h="880">
                  <a:moveTo>
                    <a:pt x="1102" y="880"/>
                  </a:moveTo>
                  <a:lnTo>
                    <a:pt x="759" y="0"/>
                  </a:lnTo>
                  <a:lnTo>
                    <a:pt x="0" y="566"/>
                  </a:lnTo>
                  <a:lnTo>
                    <a:pt x="1102" y="88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p>
          </p:txBody>
        </p:sp>
      </p:grpSp>
      <p:sp>
        <p:nvSpPr>
          <p:cNvPr id="8" name="ホームベース 7"/>
          <p:cNvSpPr/>
          <p:nvPr/>
        </p:nvSpPr>
        <p:spPr>
          <a:xfrm>
            <a:off x="1351733" y="5930784"/>
            <a:ext cx="2666999" cy="390525"/>
          </a:xfrm>
          <a:prstGeom prst="homePlate">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オープンデータ黎明期</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9" name="山形 8"/>
          <p:cNvSpPr/>
          <p:nvPr/>
        </p:nvSpPr>
        <p:spPr>
          <a:xfrm>
            <a:off x="3866333" y="5930785"/>
            <a:ext cx="2666999" cy="390525"/>
          </a:xfrm>
          <a:prstGeom prst="chevron">
            <a:avLst/>
          </a:prstGeom>
          <a:solidFill>
            <a:srgbClr val="FFFF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オープンデータ普及期</a:t>
            </a: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0" name="山形 9"/>
          <p:cNvSpPr/>
          <p:nvPr/>
        </p:nvSpPr>
        <p:spPr>
          <a:xfrm>
            <a:off x="6390457" y="5930785"/>
            <a:ext cx="2666999" cy="390525"/>
          </a:xfrm>
          <a:prstGeom prst="chevron">
            <a:avLst/>
          </a:prstGeom>
          <a:gradFill flip="none" rotWithShape="1">
            <a:gsLst>
              <a:gs pos="0">
                <a:srgbClr val="FFFF66"/>
              </a:gs>
              <a:gs pos="50000">
                <a:srgbClr val="FFFFCC"/>
              </a:gs>
              <a:gs pos="100000">
                <a:srgbClr val="F8FFB7"/>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オープンデータ活用期</a:t>
            </a: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1" name="テキスト ボックス 10"/>
          <p:cNvSpPr txBox="1"/>
          <p:nvPr/>
        </p:nvSpPr>
        <p:spPr>
          <a:xfrm>
            <a:off x="2246650" y="6313696"/>
            <a:ext cx="877163" cy="276999"/>
          </a:xfrm>
          <a:prstGeom prst="rect">
            <a:avLst/>
          </a:prstGeom>
          <a:noFill/>
        </p:spPr>
        <p:txBody>
          <a:bodyPr wrap="none" rtlCol="0">
            <a:spAutoFit/>
          </a:bodyPr>
          <a:lstStyle/>
          <a:p>
            <a:r>
              <a:rPr kumimoji="1" lang="en-US" altLang="ja-JP" sz="12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rPr>
              <a:t>2012</a:t>
            </a:r>
            <a:r>
              <a:rPr kumimoji="1" lang="ja-JP" altLang="en-US" sz="12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rPr>
              <a:t>年度</a:t>
            </a:r>
            <a:endParaRPr kumimoji="1" lang="ja-JP" altLang="en-US" sz="1200" dirty="0">
              <a:solidFill>
                <a:schemeClr val="bg2"/>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2" name="テキスト ボックス 11"/>
          <p:cNvSpPr txBox="1"/>
          <p:nvPr/>
        </p:nvSpPr>
        <p:spPr>
          <a:xfrm>
            <a:off x="4618375" y="6309320"/>
            <a:ext cx="877163" cy="276999"/>
          </a:xfrm>
          <a:prstGeom prst="rect">
            <a:avLst/>
          </a:prstGeom>
          <a:noFill/>
        </p:spPr>
        <p:txBody>
          <a:bodyPr wrap="none" rtlCol="0">
            <a:spAutoFit/>
          </a:bodyPr>
          <a:lstStyle/>
          <a:p>
            <a:r>
              <a:rPr kumimoji="1" lang="en-US" altLang="ja-JP" sz="12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rPr>
              <a:t>2013</a:t>
            </a:r>
            <a:r>
              <a:rPr kumimoji="1" lang="ja-JP" altLang="en-US" sz="12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rPr>
              <a:t>年度</a:t>
            </a:r>
            <a:endParaRPr kumimoji="1" lang="ja-JP" altLang="en-US" sz="1200" dirty="0">
              <a:solidFill>
                <a:schemeClr val="bg2"/>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3" name="テキスト ボックス 12"/>
          <p:cNvSpPr txBox="1"/>
          <p:nvPr/>
        </p:nvSpPr>
        <p:spPr>
          <a:xfrm>
            <a:off x="7285374" y="6309320"/>
            <a:ext cx="877163" cy="276999"/>
          </a:xfrm>
          <a:prstGeom prst="rect">
            <a:avLst/>
          </a:prstGeom>
          <a:noFill/>
        </p:spPr>
        <p:txBody>
          <a:bodyPr wrap="none" rtlCol="0">
            <a:spAutoFit/>
          </a:bodyPr>
          <a:lstStyle/>
          <a:p>
            <a:r>
              <a:rPr kumimoji="1" lang="en-US" altLang="ja-JP" sz="12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rPr>
              <a:t>2014</a:t>
            </a:r>
            <a:r>
              <a:rPr kumimoji="1" lang="ja-JP" altLang="en-US" sz="1200" dirty="0" smtClean="0">
                <a:solidFill>
                  <a:schemeClr val="bg2"/>
                </a:solidFill>
                <a:latin typeface="Meiryo UI" panose="020B0604030504040204" pitchFamily="50" charset="-128"/>
                <a:ea typeface="Meiryo UI" panose="020B0604030504040204" pitchFamily="50" charset="-128"/>
                <a:cs typeface="Meiryo UI" panose="020B0604030504040204" pitchFamily="50" charset="-128"/>
              </a:rPr>
              <a:t>年度</a:t>
            </a:r>
            <a:endParaRPr kumimoji="1" lang="ja-JP" altLang="en-US" sz="1200" dirty="0">
              <a:solidFill>
                <a:schemeClr val="bg2"/>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14" name="表 13"/>
          <p:cNvGraphicFramePr>
            <a:graphicFrameLocks noGrp="1"/>
          </p:cNvGraphicFramePr>
          <p:nvPr>
            <p:extLst>
              <p:ext uri="{D42A27DB-BD31-4B8C-83A1-F6EECF244321}">
                <p14:modId xmlns:p14="http://schemas.microsoft.com/office/powerpoint/2010/main" val="3183726717"/>
              </p:ext>
            </p:extLst>
          </p:nvPr>
        </p:nvGraphicFramePr>
        <p:xfrm>
          <a:off x="1370783" y="1925332"/>
          <a:ext cx="7572375" cy="3986784"/>
        </p:xfrm>
        <a:graphic>
          <a:graphicData uri="http://schemas.openxmlformats.org/drawingml/2006/table">
            <a:tbl>
              <a:tblPr firstRow="1" bandRow="1">
                <a:tableStyleId>{5940675A-B579-460E-94D1-54222C63F5DA}</a:tableStyleId>
              </a:tblPr>
              <a:tblGrid>
                <a:gridCol w="2524125"/>
                <a:gridCol w="2524125"/>
                <a:gridCol w="2524125"/>
              </a:tblGrid>
              <a:tr h="996696">
                <a:tc>
                  <a:txBody>
                    <a:bodyPr/>
                    <a:lstStyle/>
                    <a:p>
                      <a:endParaRPr kumimoji="1" lang="ja-JP" altLang="en-US" dirty="0"/>
                    </a:p>
                  </a:txBody>
                  <a:tcPr>
                    <a:lnL w="12700" cap="flat" cmpd="sng" algn="ctr">
                      <a:solidFill>
                        <a:schemeClr val="accent4"/>
                      </a:solidFill>
                      <a:prstDash val="sysDot"/>
                      <a:round/>
                      <a:headEnd type="none" w="med" len="med"/>
                      <a:tailEnd type="none" w="med" len="med"/>
                    </a:lnL>
                    <a:lnR w="12700" cap="flat" cmpd="sng" algn="ctr">
                      <a:solidFill>
                        <a:schemeClr val="accent4"/>
                      </a:solidFill>
                      <a:prstDash val="sysDot"/>
                      <a:round/>
                      <a:headEnd type="none" w="med" len="med"/>
                      <a:tailEnd type="none" w="med" len="med"/>
                    </a:lnR>
                    <a:lnT w="12700" cap="flat" cmpd="sng" algn="ctr">
                      <a:noFill/>
                      <a:prstDash val="sysDot"/>
                      <a:round/>
                      <a:headEnd type="none" w="med" len="med"/>
                      <a:tailEnd type="none" w="med" len="med"/>
                    </a:lnT>
                    <a:lnB w="12700" cap="flat" cmpd="sng" algn="ctr">
                      <a:solidFill>
                        <a:schemeClr val="accent4"/>
                      </a:solidFill>
                      <a:prstDash val="sysDot"/>
                      <a:round/>
                      <a:headEnd type="none" w="med" len="med"/>
                      <a:tailEnd type="none" w="med" len="med"/>
                    </a:lnB>
                  </a:tcPr>
                </a:tc>
                <a:tc>
                  <a:txBody>
                    <a:bodyPr/>
                    <a:lstStyle/>
                    <a:p>
                      <a:endParaRPr kumimoji="1" lang="ja-JP" altLang="en-US" dirty="0"/>
                    </a:p>
                  </a:txBody>
                  <a:tcPr>
                    <a:lnL w="12700" cap="flat" cmpd="sng" algn="ctr">
                      <a:solidFill>
                        <a:schemeClr val="accent4"/>
                      </a:solidFill>
                      <a:prstDash val="sysDot"/>
                      <a:round/>
                      <a:headEnd type="none" w="med" len="med"/>
                      <a:tailEnd type="none" w="med" len="med"/>
                    </a:lnL>
                    <a:lnR w="12700" cap="flat" cmpd="sng" algn="ctr">
                      <a:solidFill>
                        <a:schemeClr val="accent4"/>
                      </a:solidFill>
                      <a:prstDash val="sysDot"/>
                      <a:round/>
                      <a:headEnd type="none" w="med" len="med"/>
                      <a:tailEnd type="none" w="med" len="med"/>
                    </a:lnR>
                    <a:lnT w="12700" cap="flat" cmpd="sng" algn="ctr">
                      <a:noFill/>
                      <a:prstDash val="sysDot"/>
                      <a:round/>
                      <a:headEnd type="none" w="med" len="med"/>
                      <a:tailEnd type="none" w="med" len="med"/>
                    </a:lnT>
                    <a:lnB w="12700" cap="flat" cmpd="sng" algn="ctr">
                      <a:solidFill>
                        <a:schemeClr val="accent4"/>
                      </a:solidFill>
                      <a:prstDash val="sysDot"/>
                      <a:round/>
                      <a:headEnd type="none" w="med" len="med"/>
                      <a:tailEnd type="none" w="med" len="med"/>
                    </a:lnB>
                  </a:tcPr>
                </a:tc>
                <a:tc>
                  <a:txBody>
                    <a:bodyPr/>
                    <a:lstStyle/>
                    <a:p>
                      <a:endParaRPr kumimoji="1" lang="ja-JP" altLang="en-US" dirty="0"/>
                    </a:p>
                  </a:txBody>
                  <a:tcPr>
                    <a:lnL w="12700" cap="flat" cmpd="sng" algn="ctr">
                      <a:solidFill>
                        <a:schemeClr val="accent4"/>
                      </a:solidFill>
                      <a:prstDash val="sysDot"/>
                      <a:round/>
                      <a:headEnd type="none" w="med" len="med"/>
                      <a:tailEnd type="none" w="med" len="med"/>
                    </a:lnL>
                    <a:lnR w="12700" cap="flat" cmpd="sng" algn="ctr">
                      <a:noFill/>
                      <a:prstDash val="sysDot"/>
                      <a:round/>
                      <a:headEnd type="none" w="med" len="med"/>
                      <a:tailEnd type="none" w="med" len="med"/>
                    </a:lnR>
                    <a:lnT w="12700" cap="flat" cmpd="sng" algn="ctr">
                      <a:noFill/>
                      <a:prstDash val="sysDot"/>
                      <a:round/>
                      <a:headEnd type="none" w="med" len="med"/>
                      <a:tailEnd type="none" w="med" len="med"/>
                    </a:lnT>
                    <a:lnB w="12700" cap="flat" cmpd="sng" algn="ctr">
                      <a:solidFill>
                        <a:schemeClr val="accent4"/>
                      </a:solidFill>
                      <a:prstDash val="sysDot"/>
                      <a:round/>
                      <a:headEnd type="none" w="med" len="med"/>
                      <a:tailEnd type="none" w="med" len="med"/>
                    </a:lnB>
                  </a:tcPr>
                </a:tc>
              </a:tr>
              <a:tr h="996696">
                <a:tc>
                  <a:txBody>
                    <a:bodyPr/>
                    <a:lstStyle/>
                    <a:p>
                      <a:endParaRPr kumimoji="1" lang="ja-JP" altLang="en-US" dirty="0"/>
                    </a:p>
                  </a:txBody>
                  <a:tcPr>
                    <a:lnL w="12700" cap="flat" cmpd="sng" algn="ctr">
                      <a:solidFill>
                        <a:schemeClr val="accent4"/>
                      </a:solidFill>
                      <a:prstDash val="sysDot"/>
                      <a:round/>
                      <a:headEnd type="none" w="med" len="med"/>
                      <a:tailEnd type="none" w="med" len="med"/>
                    </a:lnL>
                    <a:lnR w="12700" cap="flat" cmpd="sng" algn="ctr">
                      <a:solidFill>
                        <a:schemeClr val="accent4"/>
                      </a:solidFill>
                      <a:prstDash val="sysDot"/>
                      <a:round/>
                      <a:headEnd type="none" w="med" len="med"/>
                      <a:tailEnd type="none" w="med" len="med"/>
                    </a:lnR>
                    <a:lnT w="12700" cap="flat" cmpd="sng" algn="ctr">
                      <a:solidFill>
                        <a:schemeClr val="accent4"/>
                      </a:solidFill>
                      <a:prstDash val="sysDot"/>
                      <a:round/>
                      <a:headEnd type="none" w="med" len="med"/>
                      <a:tailEnd type="none" w="med" len="med"/>
                    </a:lnT>
                    <a:lnB w="12700" cap="flat" cmpd="sng" algn="ctr">
                      <a:solidFill>
                        <a:schemeClr val="accent4"/>
                      </a:solidFill>
                      <a:prstDash val="sysDot"/>
                      <a:round/>
                      <a:headEnd type="none" w="med" len="med"/>
                      <a:tailEnd type="none" w="med" len="med"/>
                    </a:lnB>
                  </a:tcPr>
                </a:tc>
                <a:tc>
                  <a:txBody>
                    <a:bodyPr/>
                    <a:lstStyle/>
                    <a:p>
                      <a:endParaRPr kumimoji="1" lang="ja-JP" altLang="en-US" dirty="0"/>
                    </a:p>
                  </a:txBody>
                  <a:tcPr>
                    <a:lnL w="12700" cap="flat" cmpd="sng" algn="ctr">
                      <a:solidFill>
                        <a:schemeClr val="accent4"/>
                      </a:solidFill>
                      <a:prstDash val="sysDot"/>
                      <a:round/>
                      <a:headEnd type="none" w="med" len="med"/>
                      <a:tailEnd type="none" w="med" len="med"/>
                    </a:lnL>
                    <a:lnR w="12700" cap="flat" cmpd="sng" algn="ctr">
                      <a:solidFill>
                        <a:schemeClr val="accent4"/>
                      </a:solidFill>
                      <a:prstDash val="sysDot"/>
                      <a:round/>
                      <a:headEnd type="none" w="med" len="med"/>
                      <a:tailEnd type="none" w="med" len="med"/>
                    </a:lnR>
                    <a:lnT w="12700" cap="flat" cmpd="sng" algn="ctr">
                      <a:solidFill>
                        <a:schemeClr val="accent4"/>
                      </a:solidFill>
                      <a:prstDash val="sysDot"/>
                      <a:round/>
                      <a:headEnd type="none" w="med" len="med"/>
                      <a:tailEnd type="none" w="med" len="med"/>
                    </a:lnT>
                    <a:lnB w="12700" cap="flat" cmpd="sng" algn="ctr">
                      <a:solidFill>
                        <a:schemeClr val="accent4"/>
                      </a:solidFill>
                      <a:prstDash val="sysDot"/>
                      <a:round/>
                      <a:headEnd type="none" w="med" len="med"/>
                      <a:tailEnd type="none" w="med" len="med"/>
                    </a:lnB>
                  </a:tcPr>
                </a:tc>
                <a:tc>
                  <a:txBody>
                    <a:bodyPr/>
                    <a:lstStyle/>
                    <a:p>
                      <a:endParaRPr kumimoji="1" lang="ja-JP" altLang="en-US" dirty="0"/>
                    </a:p>
                  </a:txBody>
                  <a:tcPr>
                    <a:lnL w="12700" cap="flat" cmpd="sng" algn="ctr">
                      <a:solidFill>
                        <a:schemeClr val="accent4"/>
                      </a:solidFill>
                      <a:prstDash val="sysDot"/>
                      <a:round/>
                      <a:headEnd type="none" w="med" len="med"/>
                      <a:tailEnd type="none" w="med" len="med"/>
                    </a:lnL>
                    <a:lnR w="12700" cap="flat" cmpd="sng" algn="ctr">
                      <a:noFill/>
                      <a:prstDash val="sysDot"/>
                      <a:round/>
                      <a:headEnd type="none" w="med" len="med"/>
                      <a:tailEnd type="none" w="med" len="med"/>
                    </a:lnR>
                    <a:lnT w="12700" cap="flat" cmpd="sng" algn="ctr">
                      <a:solidFill>
                        <a:schemeClr val="accent4"/>
                      </a:solidFill>
                      <a:prstDash val="sysDot"/>
                      <a:round/>
                      <a:headEnd type="none" w="med" len="med"/>
                      <a:tailEnd type="none" w="med" len="med"/>
                    </a:lnT>
                    <a:lnB w="12700" cap="flat" cmpd="sng" algn="ctr">
                      <a:solidFill>
                        <a:schemeClr val="accent4"/>
                      </a:solidFill>
                      <a:prstDash val="sysDot"/>
                      <a:round/>
                      <a:headEnd type="none" w="med" len="med"/>
                      <a:tailEnd type="none" w="med" len="med"/>
                    </a:lnB>
                  </a:tcPr>
                </a:tc>
              </a:tr>
              <a:tr h="996696">
                <a:tc>
                  <a:txBody>
                    <a:bodyPr/>
                    <a:lstStyle/>
                    <a:p>
                      <a:endParaRPr kumimoji="1" lang="ja-JP" altLang="en-US" dirty="0"/>
                    </a:p>
                  </a:txBody>
                  <a:tcPr>
                    <a:lnL w="12700" cap="flat" cmpd="sng" algn="ctr">
                      <a:solidFill>
                        <a:schemeClr val="accent4"/>
                      </a:solidFill>
                      <a:prstDash val="sysDot"/>
                      <a:round/>
                      <a:headEnd type="none" w="med" len="med"/>
                      <a:tailEnd type="none" w="med" len="med"/>
                    </a:lnL>
                    <a:lnR w="12700" cap="flat" cmpd="sng" algn="ctr">
                      <a:solidFill>
                        <a:schemeClr val="accent4"/>
                      </a:solidFill>
                      <a:prstDash val="sysDot"/>
                      <a:round/>
                      <a:headEnd type="none" w="med" len="med"/>
                      <a:tailEnd type="none" w="med" len="med"/>
                    </a:lnR>
                    <a:lnT w="12700" cap="flat" cmpd="sng" algn="ctr">
                      <a:solidFill>
                        <a:schemeClr val="accent4"/>
                      </a:solidFill>
                      <a:prstDash val="sysDot"/>
                      <a:round/>
                      <a:headEnd type="none" w="med" len="med"/>
                      <a:tailEnd type="none" w="med" len="med"/>
                    </a:lnT>
                    <a:lnB w="12700" cap="flat" cmpd="sng" algn="ctr">
                      <a:solidFill>
                        <a:schemeClr val="accent4"/>
                      </a:solidFill>
                      <a:prstDash val="sysDot"/>
                      <a:round/>
                      <a:headEnd type="none" w="med" len="med"/>
                      <a:tailEnd type="none" w="med" len="med"/>
                    </a:lnB>
                  </a:tcPr>
                </a:tc>
                <a:tc>
                  <a:txBody>
                    <a:bodyPr/>
                    <a:lstStyle/>
                    <a:p>
                      <a:endParaRPr kumimoji="1" lang="ja-JP" altLang="en-US" dirty="0"/>
                    </a:p>
                  </a:txBody>
                  <a:tcPr>
                    <a:lnL w="12700" cap="flat" cmpd="sng" algn="ctr">
                      <a:solidFill>
                        <a:schemeClr val="accent4"/>
                      </a:solidFill>
                      <a:prstDash val="sysDot"/>
                      <a:round/>
                      <a:headEnd type="none" w="med" len="med"/>
                      <a:tailEnd type="none" w="med" len="med"/>
                    </a:lnL>
                    <a:lnR w="12700" cap="flat" cmpd="sng" algn="ctr">
                      <a:solidFill>
                        <a:schemeClr val="accent4"/>
                      </a:solidFill>
                      <a:prstDash val="sysDot"/>
                      <a:round/>
                      <a:headEnd type="none" w="med" len="med"/>
                      <a:tailEnd type="none" w="med" len="med"/>
                    </a:lnR>
                    <a:lnT w="12700" cap="flat" cmpd="sng" algn="ctr">
                      <a:solidFill>
                        <a:schemeClr val="accent4"/>
                      </a:solidFill>
                      <a:prstDash val="sysDot"/>
                      <a:round/>
                      <a:headEnd type="none" w="med" len="med"/>
                      <a:tailEnd type="none" w="med" len="med"/>
                    </a:lnT>
                    <a:lnB w="12700" cap="flat" cmpd="sng" algn="ctr">
                      <a:solidFill>
                        <a:schemeClr val="accent4"/>
                      </a:solidFill>
                      <a:prstDash val="sysDot"/>
                      <a:round/>
                      <a:headEnd type="none" w="med" len="med"/>
                      <a:tailEnd type="none" w="med" len="med"/>
                    </a:lnB>
                  </a:tcPr>
                </a:tc>
                <a:tc>
                  <a:txBody>
                    <a:bodyPr/>
                    <a:lstStyle/>
                    <a:p>
                      <a:endParaRPr kumimoji="1" lang="ja-JP" altLang="en-US" dirty="0"/>
                    </a:p>
                  </a:txBody>
                  <a:tcPr>
                    <a:lnL w="12700" cap="flat" cmpd="sng" algn="ctr">
                      <a:solidFill>
                        <a:schemeClr val="accent4"/>
                      </a:solidFill>
                      <a:prstDash val="sysDot"/>
                      <a:round/>
                      <a:headEnd type="none" w="med" len="med"/>
                      <a:tailEnd type="none" w="med" len="med"/>
                    </a:lnL>
                    <a:lnR w="12700" cap="flat" cmpd="sng" algn="ctr">
                      <a:noFill/>
                      <a:prstDash val="sysDot"/>
                      <a:round/>
                      <a:headEnd type="none" w="med" len="med"/>
                      <a:tailEnd type="none" w="med" len="med"/>
                    </a:lnR>
                    <a:lnT w="12700" cap="flat" cmpd="sng" algn="ctr">
                      <a:solidFill>
                        <a:schemeClr val="accent4"/>
                      </a:solidFill>
                      <a:prstDash val="sysDot"/>
                      <a:round/>
                      <a:headEnd type="none" w="med" len="med"/>
                      <a:tailEnd type="none" w="med" len="med"/>
                    </a:lnT>
                    <a:lnB w="12700" cap="flat" cmpd="sng" algn="ctr">
                      <a:solidFill>
                        <a:schemeClr val="accent4"/>
                      </a:solidFill>
                      <a:prstDash val="sysDot"/>
                      <a:round/>
                      <a:headEnd type="none" w="med" len="med"/>
                      <a:tailEnd type="none" w="med" len="med"/>
                    </a:lnB>
                  </a:tcPr>
                </a:tc>
              </a:tr>
              <a:tr h="996696">
                <a:tc>
                  <a:txBody>
                    <a:bodyPr/>
                    <a:lstStyle/>
                    <a:p>
                      <a:endParaRPr kumimoji="1" lang="ja-JP" altLang="en-US" dirty="0"/>
                    </a:p>
                  </a:txBody>
                  <a:tcPr>
                    <a:lnL w="12700" cap="flat" cmpd="sng" algn="ctr">
                      <a:solidFill>
                        <a:schemeClr val="accent4"/>
                      </a:solidFill>
                      <a:prstDash val="sysDot"/>
                      <a:round/>
                      <a:headEnd type="none" w="med" len="med"/>
                      <a:tailEnd type="none" w="med" len="med"/>
                    </a:lnL>
                    <a:lnR w="12700" cap="flat" cmpd="sng" algn="ctr">
                      <a:solidFill>
                        <a:schemeClr val="accent4"/>
                      </a:solidFill>
                      <a:prstDash val="sysDot"/>
                      <a:round/>
                      <a:headEnd type="none" w="med" len="med"/>
                      <a:tailEnd type="none" w="med" len="med"/>
                    </a:lnR>
                    <a:lnT w="12700" cap="flat" cmpd="sng" algn="ctr">
                      <a:solidFill>
                        <a:schemeClr val="accent4"/>
                      </a:solidFill>
                      <a:prstDash val="sysDot"/>
                      <a:round/>
                      <a:headEnd type="none" w="med" len="med"/>
                      <a:tailEnd type="none" w="med" len="med"/>
                    </a:lnT>
                    <a:lnB w="12700" cap="flat" cmpd="sng" algn="ctr">
                      <a:solidFill>
                        <a:schemeClr val="accent4"/>
                      </a:solidFill>
                      <a:prstDash val="sysDot"/>
                      <a:round/>
                      <a:headEnd type="none" w="med" len="med"/>
                      <a:tailEnd type="none" w="med" len="med"/>
                    </a:lnB>
                  </a:tcPr>
                </a:tc>
                <a:tc>
                  <a:txBody>
                    <a:bodyPr/>
                    <a:lstStyle/>
                    <a:p>
                      <a:endParaRPr kumimoji="1" lang="ja-JP" altLang="en-US" dirty="0"/>
                    </a:p>
                  </a:txBody>
                  <a:tcPr>
                    <a:lnL w="12700" cap="flat" cmpd="sng" algn="ctr">
                      <a:solidFill>
                        <a:schemeClr val="accent4"/>
                      </a:solidFill>
                      <a:prstDash val="sysDot"/>
                      <a:round/>
                      <a:headEnd type="none" w="med" len="med"/>
                      <a:tailEnd type="none" w="med" len="med"/>
                    </a:lnL>
                    <a:lnR w="12700" cap="flat" cmpd="sng" algn="ctr">
                      <a:solidFill>
                        <a:schemeClr val="accent4"/>
                      </a:solidFill>
                      <a:prstDash val="sysDot"/>
                      <a:round/>
                      <a:headEnd type="none" w="med" len="med"/>
                      <a:tailEnd type="none" w="med" len="med"/>
                    </a:lnR>
                    <a:lnT w="12700" cap="flat" cmpd="sng" algn="ctr">
                      <a:solidFill>
                        <a:schemeClr val="accent4"/>
                      </a:solidFill>
                      <a:prstDash val="sysDot"/>
                      <a:round/>
                      <a:headEnd type="none" w="med" len="med"/>
                      <a:tailEnd type="none" w="med" len="med"/>
                    </a:lnT>
                    <a:lnB w="12700" cap="flat" cmpd="sng" algn="ctr">
                      <a:solidFill>
                        <a:schemeClr val="accent4"/>
                      </a:solidFill>
                      <a:prstDash val="sysDot"/>
                      <a:round/>
                      <a:headEnd type="none" w="med" len="med"/>
                      <a:tailEnd type="none" w="med" len="med"/>
                    </a:lnB>
                  </a:tcPr>
                </a:tc>
                <a:tc>
                  <a:txBody>
                    <a:bodyPr/>
                    <a:lstStyle/>
                    <a:p>
                      <a:endParaRPr kumimoji="1" lang="ja-JP" altLang="en-US" dirty="0"/>
                    </a:p>
                  </a:txBody>
                  <a:tcPr>
                    <a:lnL w="12700" cap="flat" cmpd="sng" algn="ctr">
                      <a:solidFill>
                        <a:schemeClr val="accent4"/>
                      </a:solidFill>
                      <a:prstDash val="sysDot"/>
                      <a:round/>
                      <a:headEnd type="none" w="med" len="med"/>
                      <a:tailEnd type="none" w="med" len="med"/>
                    </a:lnL>
                    <a:lnR w="12700" cap="flat" cmpd="sng" algn="ctr">
                      <a:noFill/>
                      <a:prstDash val="sysDot"/>
                      <a:round/>
                      <a:headEnd type="none" w="med" len="med"/>
                      <a:tailEnd type="none" w="med" len="med"/>
                    </a:lnR>
                    <a:lnT w="12700" cap="flat" cmpd="sng" algn="ctr">
                      <a:solidFill>
                        <a:schemeClr val="accent4"/>
                      </a:solidFill>
                      <a:prstDash val="sysDot"/>
                      <a:round/>
                      <a:headEnd type="none" w="med" len="med"/>
                      <a:tailEnd type="none" w="med" len="med"/>
                    </a:lnT>
                    <a:lnB w="12700" cap="flat" cmpd="sng" algn="ctr">
                      <a:solidFill>
                        <a:schemeClr val="accent4"/>
                      </a:solidFill>
                      <a:prstDash val="sysDot"/>
                      <a:round/>
                      <a:headEnd type="none" w="med" len="med"/>
                      <a:tailEnd type="none" w="med" len="med"/>
                    </a:lnB>
                  </a:tcPr>
                </a:tc>
              </a:tr>
            </a:tbl>
          </a:graphicData>
        </a:graphic>
      </p:graphicFrame>
      <p:sp>
        <p:nvSpPr>
          <p:cNvPr id="15" name="テキスト ボックス 14"/>
          <p:cNvSpPr txBox="1"/>
          <p:nvPr/>
        </p:nvSpPr>
        <p:spPr>
          <a:xfrm>
            <a:off x="474569" y="1917516"/>
            <a:ext cx="877163" cy="1015663"/>
          </a:xfrm>
          <a:prstGeom prst="rect">
            <a:avLst/>
          </a:prstGeom>
          <a:noFill/>
        </p:spPr>
        <p:txBody>
          <a:bodyPr wrap="square" rtlCol="0">
            <a:spAutoFit/>
          </a:bodyPr>
          <a:lstStyle/>
          <a:p>
            <a:pPr algn="ctr"/>
            <a:r>
              <a:rPr kumimoji="1" lang="ja-JP" altLang="en-US" sz="1200" dirty="0" smtClean="0">
                <a:solidFill>
                  <a:schemeClr val="accent4"/>
                </a:solidFill>
                <a:latin typeface="Meiryo UI" panose="020B0604030504040204" pitchFamily="50" charset="-128"/>
                <a:ea typeface="Meiryo UI" panose="020B0604030504040204" pitchFamily="50" charset="-128"/>
                <a:cs typeface="Meiryo UI" panose="020B0604030504040204" pitchFamily="50" charset="-128"/>
              </a:rPr>
              <a:t>オープンデータにする方法を制度に組み込む</a:t>
            </a:r>
            <a:endParaRPr kumimoji="1" lang="ja-JP" altLang="en-US" sz="1200" dirty="0">
              <a:solidFill>
                <a:schemeClr val="accent4"/>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6" name="テキスト ボックス 15"/>
          <p:cNvSpPr txBox="1"/>
          <p:nvPr/>
        </p:nvSpPr>
        <p:spPr>
          <a:xfrm>
            <a:off x="474568" y="3993585"/>
            <a:ext cx="877163" cy="830997"/>
          </a:xfrm>
          <a:prstGeom prst="rect">
            <a:avLst/>
          </a:prstGeom>
          <a:noFill/>
        </p:spPr>
        <p:txBody>
          <a:bodyPr wrap="square" rtlCol="0">
            <a:spAutoFit/>
          </a:bodyPr>
          <a:lstStyle/>
          <a:p>
            <a:pPr algn="ctr"/>
            <a:r>
              <a:rPr kumimoji="1" lang="ja-JP" altLang="en-US" sz="1200" dirty="0" smtClean="0">
                <a:solidFill>
                  <a:schemeClr val="accent4"/>
                </a:solidFill>
                <a:latin typeface="Meiryo UI" panose="020B0604030504040204" pitchFamily="50" charset="-128"/>
                <a:ea typeface="Meiryo UI" panose="020B0604030504040204" pitchFamily="50" charset="-128"/>
                <a:cs typeface="Meiryo UI" panose="020B0604030504040204" pitchFamily="50" charset="-128"/>
              </a:rPr>
              <a:t>オープンデータにする方法の普及</a:t>
            </a:r>
            <a:endParaRPr kumimoji="1" lang="ja-JP" altLang="en-US" sz="1200" dirty="0">
              <a:solidFill>
                <a:schemeClr val="accent4"/>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7" name="テキスト ボックス 16"/>
          <p:cNvSpPr txBox="1"/>
          <p:nvPr/>
        </p:nvSpPr>
        <p:spPr>
          <a:xfrm>
            <a:off x="408758" y="4924933"/>
            <a:ext cx="877163" cy="1200329"/>
          </a:xfrm>
          <a:prstGeom prst="rect">
            <a:avLst/>
          </a:prstGeom>
          <a:noFill/>
        </p:spPr>
        <p:txBody>
          <a:bodyPr wrap="square" rtlCol="0">
            <a:spAutoFit/>
          </a:bodyPr>
          <a:lstStyle/>
          <a:p>
            <a:pPr algn="ctr"/>
            <a:r>
              <a:rPr kumimoji="1" lang="ja-JP" altLang="en-US" sz="1200" dirty="0" smtClean="0">
                <a:solidFill>
                  <a:schemeClr val="accent4"/>
                </a:solidFill>
                <a:latin typeface="Meiryo UI" panose="020B0604030504040204" pitchFamily="50" charset="-128"/>
                <a:ea typeface="Meiryo UI" panose="020B0604030504040204" pitchFamily="50" charset="-128"/>
                <a:cs typeface="Meiryo UI" panose="020B0604030504040204" pitchFamily="50" charset="-128"/>
              </a:rPr>
              <a:t>公開されているデータをオープンデータとする仕組みの構築</a:t>
            </a:r>
            <a:endParaRPr kumimoji="1" lang="ja-JP" altLang="en-US" sz="1200" dirty="0">
              <a:solidFill>
                <a:schemeClr val="accent4"/>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8" name="円/楕円 17"/>
          <p:cNvSpPr/>
          <p:nvPr/>
        </p:nvSpPr>
        <p:spPr bwMode="auto">
          <a:xfrm>
            <a:off x="1532617" y="2099069"/>
            <a:ext cx="2245325" cy="685800"/>
          </a:xfrm>
          <a:prstGeom prst="ellipse">
            <a:avLst/>
          </a:prstGeom>
          <a:solidFill>
            <a:srgbClr val="FFFFFF">
              <a:alpha val="34902"/>
            </a:srgbClr>
          </a:solidFill>
          <a:ln w="3175">
            <a:solidFill>
              <a:srgbClr val="FFC000"/>
            </a:solidFill>
            <a:prstDash val="sysDash"/>
            <a:headEnd/>
            <a:tailEnd/>
          </a:ln>
        </p:spPr>
        <p:style>
          <a:lnRef idx="2">
            <a:schemeClr val="accent4"/>
          </a:lnRef>
          <a:fillRef idx="1">
            <a:schemeClr val="lt1"/>
          </a:fillRef>
          <a:effectRef idx="0">
            <a:schemeClr val="accent4"/>
          </a:effectRef>
          <a:fontRef idx="minor">
            <a:schemeClr val="dk1"/>
          </a:fontRef>
        </p:style>
        <p:txBody>
          <a:bodyPr wrap="none" lIns="72000" tIns="36000" rIns="72000" bIns="36000" rtlCol="0" anchor="ctr"/>
          <a:lstStyle/>
          <a:p>
            <a:pPr algn="ct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政府の調達時の</a:t>
            </a:r>
            <a:endParaRPr lang="en-US" altLang="ja-JP" sz="1050" dirty="0" smtClean="0">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契約書における著作権条項（案）</a:t>
            </a:r>
            <a:endParaRPr lang="ja-JP" altLang="en-US" sz="105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9" name="円/楕円 18"/>
          <p:cNvSpPr/>
          <p:nvPr/>
        </p:nvSpPr>
        <p:spPr bwMode="auto">
          <a:xfrm>
            <a:off x="4257438" y="5192301"/>
            <a:ext cx="1719303" cy="609024"/>
          </a:xfrm>
          <a:prstGeom prst="ellipse">
            <a:avLst/>
          </a:prstGeom>
          <a:solidFill>
            <a:srgbClr val="FFFFFF">
              <a:alpha val="34902"/>
            </a:srgbClr>
          </a:solidFill>
          <a:ln w="3175">
            <a:solidFill>
              <a:srgbClr val="FFC000"/>
            </a:solidFill>
            <a:prstDash val="sysDash"/>
            <a:headEnd/>
            <a:tailEnd/>
          </a:ln>
        </p:spPr>
        <p:style>
          <a:lnRef idx="2">
            <a:schemeClr val="accent4"/>
          </a:lnRef>
          <a:fillRef idx="1">
            <a:schemeClr val="lt1"/>
          </a:fillRef>
          <a:effectRef idx="0">
            <a:schemeClr val="accent4"/>
          </a:effectRef>
          <a:fontRef idx="minor">
            <a:schemeClr val="dk1"/>
          </a:fontRef>
        </p:style>
        <p:txBody>
          <a:bodyPr wrap="square" lIns="72000" tIns="36000" rIns="72000" bIns="36000" rtlCol="0" anchor="ctr"/>
          <a:lstStyle/>
          <a:p>
            <a:pPr algn="ct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政府標準利用規約（第</a:t>
            </a:r>
            <a:r>
              <a:rPr lang="en-US" altLang="ja-JP" sz="1050" dirty="0" smtClean="0">
                <a:latin typeface="Meiryo UI" panose="020B0604030504040204" pitchFamily="50" charset="-128"/>
                <a:ea typeface="Meiryo UI" panose="020B0604030504040204" pitchFamily="50" charset="-128"/>
                <a:cs typeface="Meiryo UI" panose="020B0604030504040204" pitchFamily="50" charset="-128"/>
              </a:rPr>
              <a:t>1.0</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版）</a:t>
            </a:r>
            <a:endParaRPr lang="ja-JP" altLang="en-US" sz="105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0" name="円/楕円 19"/>
          <p:cNvSpPr/>
          <p:nvPr/>
        </p:nvSpPr>
        <p:spPr bwMode="auto">
          <a:xfrm>
            <a:off x="4258382" y="4430788"/>
            <a:ext cx="1810512" cy="687121"/>
          </a:xfrm>
          <a:prstGeom prst="ellipse">
            <a:avLst/>
          </a:prstGeom>
          <a:solidFill>
            <a:srgbClr val="FFFFFF">
              <a:alpha val="34902"/>
            </a:srgbClr>
          </a:solidFill>
          <a:ln w="3175">
            <a:solidFill>
              <a:srgbClr val="FFC000"/>
            </a:solidFill>
            <a:prstDash val="sysDash"/>
            <a:headEnd/>
            <a:tailEnd/>
          </a:ln>
        </p:spPr>
        <p:style>
          <a:lnRef idx="2">
            <a:schemeClr val="accent4"/>
          </a:lnRef>
          <a:fillRef idx="1">
            <a:schemeClr val="lt1"/>
          </a:fillRef>
          <a:effectRef idx="0">
            <a:schemeClr val="accent4"/>
          </a:effectRef>
          <a:fontRef idx="minor">
            <a:schemeClr val="dk1"/>
          </a:fontRef>
        </p:style>
        <p:txBody>
          <a:bodyPr wrap="none" lIns="72000" tIns="36000" rIns="72000" bIns="36000" rtlCol="0" anchor="ctr"/>
          <a:lstStyle/>
          <a:p>
            <a:pPr algn="ct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オープンデータガイド</a:t>
            </a:r>
            <a:endParaRPr lang="en-US" altLang="ja-JP" sz="1050" dirty="0" smtClean="0">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（第</a:t>
            </a:r>
            <a:r>
              <a:rPr lang="en-US" altLang="ja-JP" sz="1050" dirty="0" smtClean="0">
                <a:latin typeface="Meiryo UI" panose="020B0604030504040204" pitchFamily="50" charset="-128"/>
                <a:ea typeface="Meiryo UI" panose="020B0604030504040204" pitchFamily="50" charset="-128"/>
                <a:cs typeface="Meiryo UI" panose="020B0604030504040204" pitchFamily="50" charset="-128"/>
              </a:rPr>
              <a:t>1</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版）</a:t>
            </a:r>
            <a:endParaRPr lang="ja-JP" altLang="en-US" sz="105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1" name="円/楕円 20"/>
          <p:cNvSpPr/>
          <p:nvPr/>
        </p:nvSpPr>
        <p:spPr bwMode="auto">
          <a:xfrm>
            <a:off x="1762070" y="5016005"/>
            <a:ext cx="1664208" cy="422298"/>
          </a:xfrm>
          <a:prstGeom prst="ellipse">
            <a:avLst/>
          </a:prstGeom>
          <a:solidFill>
            <a:srgbClr val="FFFFFF">
              <a:alpha val="34902"/>
            </a:srgbClr>
          </a:solidFill>
          <a:ln w="3175">
            <a:solidFill>
              <a:srgbClr val="FFC000"/>
            </a:solidFill>
            <a:prstDash val="sysDash"/>
            <a:headEnd/>
            <a:tailEnd/>
          </a:ln>
        </p:spPr>
        <p:style>
          <a:lnRef idx="2">
            <a:schemeClr val="accent4"/>
          </a:lnRef>
          <a:fillRef idx="1">
            <a:schemeClr val="lt1"/>
          </a:fillRef>
          <a:effectRef idx="0">
            <a:schemeClr val="accent4"/>
          </a:effectRef>
          <a:fontRef idx="minor">
            <a:schemeClr val="dk1"/>
          </a:fontRef>
        </p:style>
        <p:txBody>
          <a:bodyPr wrap="square" lIns="72000" tIns="36000" rIns="72000" bIns="36000" rtlCol="0" anchor="ctr"/>
          <a:lstStyle/>
          <a:p>
            <a:pPr algn="ct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情報通信白書　</a:t>
            </a:r>
            <a:endParaRPr lang="en-US" altLang="ja-JP" sz="1050" dirty="0" smtClean="0">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利用規約</a:t>
            </a:r>
            <a:endParaRPr lang="ja-JP" altLang="en-US" sz="105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2" name="円/楕円 21"/>
          <p:cNvSpPr/>
          <p:nvPr/>
        </p:nvSpPr>
        <p:spPr bwMode="auto">
          <a:xfrm>
            <a:off x="7458781" y="2931173"/>
            <a:ext cx="1554147" cy="450970"/>
          </a:xfrm>
          <a:prstGeom prst="ellipse">
            <a:avLst/>
          </a:prstGeom>
          <a:solidFill>
            <a:srgbClr val="FFFFFF">
              <a:alpha val="34902"/>
            </a:srgbClr>
          </a:solidFill>
          <a:ln w="3175">
            <a:solidFill>
              <a:srgbClr val="FFCC99"/>
            </a:solidFill>
            <a:prstDash val="lgDash"/>
            <a:headEnd/>
            <a:tailEnd/>
          </a:ln>
        </p:spPr>
        <p:style>
          <a:lnRef idx="2">
            <a:schemeClr val="accent4"/>
          </a:lnRef>
          <a:fillRef idx="1">
            <a:schemeClr val="lt1"/>
          </a:fillRef>
          <a:effectRef idx="0">
            <a:schemeClr val="accent4"/>
          </a:effectRef>
          <a:fontRef idx="minor">
            <a:schemeClr val="dk1"/>
          </a:fontRef>
        </p:style>
        <p:txBody>
          <a:bodyPr wrap="square" lIns="36000" tIns="36000" rIns="36000" bIns="36000" rtlCol="0" anchor="ctr"/>
          <a:lstStyle/>
          <a:p>
            <a:pPr algn="ct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対価性の検討</a:t>
            </a:r>
            <a:endParaRPr lang="ja-JP" altLang="en-US" sz="105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3" name="円/楕円 22"/>
          <p:cNvSpPr/>
          <p:nvPr/>
        </p:nvSpPr>
        <p:spPr bwMode="auto">
          <a:xfrm>
            <a:off x="7408894" y="3434093"/>
            <a:ext cx="1629206" cy="430030"/>
          </a:xfrm>
          <a:prstGeom prst="ellipse">
            <a:avLst/>
          </a:prstGeom>
          <a:solidFill>
            <a:srgbClr val="FFFFFF">
              <a:alpha val="34902"/>
            </a:srgbClr>
          </a:solidFill>
          <a:ln w="3175">
            <a:solidFill>
              <a:srgbClr val="FFCC99"/>
            </a:solidFill>
            <a:prstDash val="lgDash"/>
            <a:headEnd/>
            <a:tailEnd/>
          </a:ln>
        </p:spPr>
        <p:style>
          <a:lnRef idx="2">
            <a:schemeClr val="accent4"/>
          </a:lnRef>
          <a:fillRef idx="1">
            <a:schemeClr val="lt1"/>
          </a:fillRef>
          <a:effectRef idx="0">
            <a:schemeClr val="accent4"/>
          </a:effectRef>
          <a:fontRef idx="minor">
            <a:schemeClr val="dk1"/>
          </a:fontRef>
        </p:style>
        <p:txBody>
          <a:bodyPr wrap="square" lIns="36000" tIns="36000" rIns="36000" bIns="36000" rtlCol="0" anchor="ctr"/>
          <a:lstStyle/>
          <a:p>
            <a:pPr algn="ct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パーソナルデータに関する検討</a:t>
            </a:r>
            <a:endParaRPr lang="ja-JP" altLang="en-US" sz="105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4" name="円/楕円 23"/>
          <p:cNvSpPr/>
          <p:nvPr/>
        </p:nvSpPr>
        <p:spPr bwMode="auto">
          <a:xfrm>
            <a:off x="1759022" y="5509781"/>
            <a:ext cx="1664208" cy="336954"/>
          </a:xfrm>
          <a:prstGeom prst="ellipse">
            <a:avLst/>
          </a:prstGeom>
          <a:solidFill>
            <a:srgbClr val="FFFFFF">
              <a:alpha val="34902"/>
            </a:srgbClr>
          </a:solidFill>
          <a:ln w="3175">
            <a:solidFill>
              <a:srgbClr val="FFC000"/>
            </a:solidFill>
            <a:prstDash val="sysDash"/>
            <a:headEnd/>
            <a:tailEnd/>
          </a:ln>
        </p:spPr>
        <p:style>
          <a:lnRef idx="2">
            <a:schemeClr val="accent4"/>
          </a:lnRef>
          <a:fillRef idx="1">
            <a:schemeClr val="lt1"/>
          </a:fillRef>
          <a:effectRef idx="0">
            <a:schemeClr val="accent4"/>
          </a:effectRef>
          <a:fontRef idx="minor">
            <a:schemeClr val="dk1"/>
          </a:fontRef>
        </p:style>
        <p:txBody>
          <a:bodyPr wrap="square" lIns="72000" tIns="36000" rIns="72000" bIns="36000" rtlCol="0" anchor="ctr"/>
          <a:lstStyle/>
          <a:p>
            <a:pPr algn="ct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利用規約ひな形</a:t>
            </a:r>
            <a:endParaRPr lang="ja-JP" altLang="en-US" sz="105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5" name="テキスト ボックス 24"/>
          <p:cNvSpPr txBox="1"/>
          <p:nvPr/>
        </p:nvSpPr>
        <p:spPr>
          <a:xfrm>
            <a:off x="480665" y="3020892"/>
            <a:ext cx="877163" cy="830997"/>
          </a:xfrm>
          <a:prstGeom prst="rect">
            <a:avLst/>
          </a:prstGeom>
          <a:noFill/>
        </p:spPr>
        <p:txBody>
          <a:bodyPr wrap="square" rtlCol="0">
            <a:spAutoFit/>
          </a:bodyPr>
          <a:lstStyle/>
          <a:p>
            <a:pPr algn="ctr"/>
            <a:r>
              <a:rPr kumimoji="1" lang="ja-JP" altLang="en-US" sz="1200" dirty="0" smtClean="0">
                <a:solidFill>
                  <a:schemeClr val="accent4"/>
                </a:solidFill>
                <a:latin typeface="Meiryo UI" panose="020B0604030504040204" pitchFamily="50" charset="-128"/>
                <a:ea typeface="Meiryo UI" panose="020B0604030504040204" pitchFamily="50" charset="-128"/>
                <a:cs typeface="Meiryo UI" panose="020B0604030504040204" pitchFamily="50" charset="-128"/>
              </a:rPr>
              <a:t>非公開データ・有償データへの対応</a:t>
            </a:r>
            <a:endParaRPr kumimoji="1" lang="ja-JP" altLang="en-US" sz="1200" dirty="0">
              <a:solidFill>
                <a:schemeClr val="accent4"/>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6" name="円/楕円 25"/>
          <p:cNvSpPr/>
          <p:nvPr/>
        </p:nvSpPr>
        <p:spPr bwMode="auto">
          <a:xfrm>
            <a:off x="6592030" y="2190509"/>
            <a:ext cx="747880" cy="2203704"/>
          </a:xfrm>
          <a:prstGeom prst="ellipse">
            <a:avLst/>
          </a:prstGeom>
          <a:solidFill>
            <a:srgbClr val="FFFFFF">
              <a:alpha val="34902"/>
            </a:srgbClr>
          </a:solidFill>
          <a:ln w="3175">
            <a:solidFill>
              <a:srgbClr val="FFCC99"/>
            </a:solidFill>
            <a:prstDash val="lgDash"/>
            <a:headEnd/>
            <a:tailEnd/>
          </a:ln>
        </p:spPr>
        <p:style>
          <a:lnRef idx="2">
            <a:schemeClr val="accent4"/>
          </a:lnRef>
          <a:fillRef idx="1">
            <a:schemeClr val="lt1"/>
          </a:fillRef>
          <a:effectRef idx="0">
            <a:schemeClr val="accent4"/>
          </a:effectRef>
          <a:fontRef idx="minor">
            <a:schemeClr val="dk1"/>
          </a:fontRef>
        </p:style>
        <p:txBody>
          <a:bodyPr wrap="square" lIns="36000" tIns="36000" rIns="36000" bIns="36000" rtlCol="0" anchor="ctr"/>
          <a:lstStyle/>
          <a:p>
            <a:pPr algn="ctr"/>
            <a:r>
              <a:rPr lang="ja-JP" altLang="en-US" sz="1050" dirty="0">
                <a:latin typeface="Meiryo UI" panose="020B0604030504040204" pitchFamily="50" charset="-128"/>
                <a:ea typeface="Meiryo UI" panose="020B0604030504040204" pitchFamily="50" charset="-128"/>
                <a:cs typeface="Meiryo UI" panose="020B0604030504040204" pitchFamily="50" charset="-128"/>
              </a:rPr>
              <a:t>自治体に</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おけるデータ公開時の課題検討</a:t>
            </a:r>
            <a:endParaRPr lang="ja-JP" altLang="en-US" sz="105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7" name="円/楕円 26"/>
          <p:cNvSpPr/>
          <p:nvPr/>
        </p:nvSpPr>
        <p:spPr bwMode="auto">
          <a:xfrm>
            <a:off x="6921214" y="5287277"/>
            <a:ext cx="1629206" cy="430030"/>
          </a:xfrm>
          <a:prstGeom prst="ellipse">
            <a:avLst/>
          </a:prstGeom>
          <a:solidFill>
            <a:srgbClr val="FFFFFF">
              <a:alpha val="34902"/>
            </a:srgbClr>
          </a:solidFill>
          <a:ln w="3175">
            <a:solidFill>
              <a:srgbClr val="FFCC99"/>
            </a:solidFill>
            <a:prstDash val="lgDash"/>
            <a:headEnd/>
            <a:tailEnd/>
          </a:ln>
        </p:spPr>
        <p:style>
          <a:lnRef idx="2">
            <a:schemeClr val="accent4"/>
          </a:lnRef>
          <a:fillRef idx="1">
            <a:schemeClr val="lt1"/>
          </a:fillRef>
          <a:effectRef idx="0">
            <a:schemeClr val="accent4"/>
          </a:effectRef>
          <a:fontRef idx="minor">
            <a:schemeClr val="dk1"/>
          </a:fontRef>
        </p:style>
        <p:txBody>
          <a:bodyPr wrap="square" lIns="36000" tIns="36000" rIns="36000" bIns="36000" rtlCol="0" anchor="ctr"/>
          <a:lstStyle/>
          <a:p>
            <a:pPr algn="ct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国有財産法・財政法の検討</a:t>
            </a:r>
            <a:endParaRPr lang="ja-JP" altLang="en-US" sz="105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8" name="円/楕円 27"/>
          <p:cNvSpPr/>
          <p:nvPr/>
        </p:nvSpPr>
        <p:spPr bwMode="auto">
          <a:xfrm>
            <a:off x="6973030" y="4540517"/>
            <a:ext cx="1629206" cy="551950"/>
          </a:xfrm>
          <a:prstGeom prst="ellipse">
            <a:avLst/>
          </a:prstGeom>
          <a:solidFill>
            <a:srgbClr val="FFFFFF">
              <a:alpha val="34902"/>
            </a:srgbClr>
          </a:solidFill>
          <a:ln w="3175">
            <a:solidFill>
              <a:srgbClr val="FFCC99"/>
            </a:solidFill>
            <a:prstDash val="lgDash"/>
            <a:headEnd/>
            <a:tailEnd/>
          </a:ln>
        </p:spPr>
        <p:style>
          <a:lnRef idx="2">
            <a:schemeClr val="accent4"/>
          </a:lnRef>
          <a:fillRef idx="1">
            <a:schemeClr val="lt1"/>
          </a:fillRef>
          <a:effectRef idx="0">
            <a:schemeClr val="accent4"/>
          </a:effectRef>
          <a:fontRef idx="minor">
            <a:schemeClr val="dk1"/>
          </a:fontRef>
        </p:style>
        <p:txBody>
          <a:bodyPr wrap="square" lIns="36000" tIns="36000" rIns="36000" bIns="36000" rtlCol="0" anchor="ctr"/>
          <a:lstStyle/>
          <a:p>
            <a:pPr algn="ct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オープンデータガイドに関する周辺検討</a:t>
            </a:r>
            <a:endParaRPr lang="ja-JP" altLang="en-US" sz="1050" dirty="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4787734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3. </a:t>
            </a:r>
            <a:r>
              <a:rPr lang="ja-JP" altLang="en-US" dirty="0"/>
              <a:t>平成</a:t>
            </a:r>
            <a:r>
              <a:rPr lang="en-US" altLang="ja-JP" dirty="0"/>
              <a:t>26</a:t>
            </a:r>
            <a:r>
              <a:rPr lang="ja-JP" altLang="en-US" dirty="0" smtClean="0"/>
              <a:t>年度の主な論点</a:t>
            </a:r>
            <a:endParaRPr kumimoji="1" lang="ja-JP" altLang="en-US" dirty="0"/>
          </a:p>
        </p:txBody>
      </p:sp>
      <p:sp>
        <p:nvSpPr>
          <p:cNvPr id="3" name="コンテンツ プレースホルダー 2"/>
          <p:cNvSpPr>
            <a:spLocks noGrp="1"/>
          </p:cNvSpPr>
          <p:nvPr>
            <p:ph idx="1"/>
          </p:nvPr>
        </p:nvSpPr>
        <p:spPr/>
        <p:txBody>
          <a:bodyPr>
            <a:normAutofit/>
          </a:bodyPr>
          <a:lstStyle/>
          <a:p>
            <a:pPr marL="457200" indent="-457200">
              <a:buFont typeface="+mj-ea"/>
              <a:buAutoNum type="circleNumDbPlain"/>
            </a:pPr>
            <a:r>
              <a:rPr lang="ja-JP" altLang="en-US" dirty="0"/>
              <a:t>自治体におけるデータ公開時の課題検討</a:t>
            </a:r>
          </a:p>
          <a:p>
            <a:pPr lvl="1"/>
            <a:r>
              <a:rPr lang="ja-JP" altLang="en-US" dirty="0"/>
              <a:t>オープンデータ政策について、既存の情報公開法（情報公開条例）、公文書管理法等の法体系との位置づけの整理を実施することで、情報公開からオープンデータにつなげることを検討する。</a:t>
            </a:r>
          </a:p>
          <a:p>
            <a:pPr lvl="1"/>
            <a:r>
              <a:rPr lang="ja-JP" altLang="en-US" dirty="0"/>
              <a:t>自治体がデータを公表する際の課題について、地域独自の課題とその解決策に関する検討を実施する。</a:t>
            </a:r>
          </a:p>
          <a:p>
            <a:pPr lvl="1"/>
            <a:endParaRPr kumimoji="1" lang="en-US" altLang="ja-JP" dirty="0" smtClean="0"/>
          </a:p>
          <a:p>
            <a:endParaRPr lang="en-US" altLang="ja-JP" dirty="0"/>
          </a:p>
          <a:p>
            <a:endParaRPr kumimoji="1" lang="ja-JP" altLang="en-US" dirty="0"/>
          </a:p>
        </p:txBody>
      </p:sp>
      <p:sp>
        <p:nvSpPr>
          <p:cNvPr id="4" name="スライド番号プレースホルダー 3"/>
          <p:cNvSpPr>
            <a:spLocks noGrp="1"/>
          </p:cNvSpPr>
          <p:nvPr>
            <p:ph type="sldNum" sz="quarter" idx="10"/>
          </p:nvPr>
        </p:nvSpPr>
        <p:spPr/>
        <p:txBody>
          <a:bodyPr/>
          <a:lstStyle/>
          <a:p>
            <a:fld id="{19168A96-8FC6-49A7-AAFF-8891F4FD4FE2}" type="slidenum">
              <a:rPr lang="ja-JP" altLang="en-US" smtClean="0"/>
              <a:pPr/>
              <a:t>4</a:t>
            </a:fld>
            <a:endParaRPr lang="en-US" altLang="ja-JP"/>
          </a:p>
        </p:txBody>
      </p:sp>
      <p:graphicFrame>
        <p:nvGraphicFramePr>
          <p:cNvPr id="5" name="表 4"/>
          <p:cNvGraphicFramePr>
            <a:graphicFrameLocks noGrp="1"/>
          </p:cNvGraphicFramePr>
          <p:nvPr>
            <p:extLst>
              <p:ext uri="{D42A27DB-BD31-4B8C-83A1-F6EECF244321}">
                <p14:modId xmlns:p14="http://schemas.microsoft.com/office/powerpoint/2010/main" val="440401491"/>
              </p:ext>
            </p:extLst>
          </p:nvPr>
        </p:nvGraphicFramePr>
        <p:xfrm>
          <a:off x="704528" y="3284984"/>
          <a:ext cx="8712969" cy="3205480"/>
        </p:xfrm>
        <a:graphic>
          <a:graphicData uri="http://schemas.openxmlformats.org/drawingml/2006/table">
            <a:tbl>
              <a:tblPr firstRow="1" bandRow="1">
                <a:tableStyleId>{21E4AEA4-8DFA-4A89-87EB-49C32662AFE0}</a:tableStyleId>
              </a:tblPr>
              <a:tblGrid>
                <a:gridCol w="1636801"/>
                <a:gridCol w="2495123"/>
                <a:gridCol w="4581045"/>
              </a:tblGrid>
              <a:tr h="370840">
                <a:tc>
                  <a:txBody>
                    <a:bodyPr/>
                    <a:lstStyle/>
                    <a:p>
                      <a:r>
                        <a:rPr kumimoji="1" lang="ja-JP" altLang="en-US" sz="1600" dirty="0" smtClean="0"/>
                        <a:t>法制度</a:t>
                      </a:r>
                      <a:endParaRPr kumimoji="1" lang="ja-JP" altLang="en-US" sz="1600" dirty="0"/>
                    </a:p>
                  </a:txBody>
                  <a:tcPr/>
                </a:tc>
                <a:tc>
                  <a:txBody>
                    <a:bodyPr/>
                    <a:lstStyle/>
                    <a:p>
                      <a:r>
                        <a:rPr kumimoji="1" lang="ja-JP" altLang="en-US" sz="1600" dirty="0" smtClean="0"/>
                        <a:t>位置づけ</a:t>
                      </a:r>
                      <a:endParaRPr kumimoji="1" lang="ja-JP" altLang="en-US" sz="1600" dirty="0"/>
                    </a:p>
                  </a:txBody>
                  <a:tcPr/>
                </a:tc>
                <a:tc>
                  <a:txBody>
                    <a:bodyPr/>
                    <a:lstStyle/>
                    <a:p>
                      <a:r>
                        <a:rPr kumimoji="1" lang="ja-JP" altLang="en-US" sz="1600" dirty="0" smtClean="0"/>
                        <a:t>検討論点</a:t>
                      </a:r>
                      <a:endParaRPr kumimoji="1" lang="ja-JP" altLang="en-US" sz="1600" dirty="0"/>
                    </a:p>
                  </a:txBody>
                  <a:tcPr/>
                </a:tc>
              </a:tr>
              <a:tr h="370840">
                <a:tc>
                  <a:txBody>
                    <a:bodyPr/>
                    <a:lstStyle/>
                    <a:p>
                      <a:r>
                        <a:rPr kumimoji="1" lang="ja-JP" altLang="en-US" sz="1400" dirty="0" smtClean="0"/>
                        <a:t>情報公開法</a:t>
                      </a:r>
                      <a:endParaRPr kumimoji="1" lang="en-US" altLang="ja-JP" sz="1400" dirty="0" smtClean="0"/>
                    </a:p>
                    <a:p>
                      <a:r>
                        <a:rPr kumimoji="1" lang="ja-JP" altLang="en-US" sz="1400" dirty="0" smtClean="0"/>
                        <a:t>（情報公開条例）</a:t>
                      </a:r>
                      <a:endParaRPr kumimoji="1" lang="ja-JP" altLang="en-US" sz="1400" dirty="0"/>
                    </a:p>
                  </a:txBody>
                  <a:tcPr/>
                </a:tc>
                <a:tc>
                  <a:txBody>
                    <a:bodyPr/>
                    <a:lstStyle/>
                    <a:p>
                      <a:r>
                        <a:rPr kumimoji="1" lang="ja-JP" altLang="en-US" sz="1400" dirty="0" smtClean="0"/>
                        <a:t>行政機関の保有する情報の公開</a:t>
                      </a:r>
                      <a:endParaRPr kumimoji="1" lang="ja-JP" altLang="en-US" sz="1400" dirty="0"/>
                    </a:p>
                  </a:txBody>
                  <a:tcPr/>
                </a:tc>
                <a:tc>
                  <a:txBody>
                    <a:bodyPr/>
                    <a:lstStyle/>
                    <a:p>
                      <a:pPr marL="285750" indent="-285750">
                        <a:buFont typeface="Arial" panose="020B0604020202020204" pitchFamily="34" charset="0"/>
                        <a:buChar char="•"/>
                      </a:pPr>
                      <a:r>
                        <a:rPr kumimoji="1" lang="ja-JP" altLang="en-US" sz="1400" dirty="0" smtClean="0"/>
                        <a:t>情報公開法で公開した情報をそのままオープンデータとすることが可能か</a:t>
                      </a:r>
                      <a:endParaRPr kumimoji="1" lang="en-US" altLang="ja-JP" sz="1400" dirty="0" smtClean="0"/>
                    </a:p>
                    <a:p>
                      <a:pPr marL="285750" indent="-285750">
                        <a:buFont typeface="Arial" panose="020B0604020202020204" pitchFamily="34" charset="0"/>
                        <a:buChar char="•"/>
                      </a:pPr>
                      <a:r>
                        <a:rPr kumimoji="1" lang="ja-JP" altLang="en-US" sz="1400" dirty="0" smtClean="0"/>
                        <a:t>オープンデータとしての公開基準を定め、それを満たすものはオープンデータとすることが可能か</a:t>
                      </a:r>
                      <a:endParaRPr kumimoji="1" lang="en-US" altLang="ja-JP" sz="1400" dirty="0" smtClean="0"/>
                    </a:p>
                    <a:p>
                      <a:pPr marL="285750" indent="-285750">
                        <a:buFont typeface="Arial" panose="020B0604020202020204" pitchFamily="34" charset="0"/>
                        <a:buChar char="•"/>
                      </a:pPr>
                      <a:r>
                        <a:rPr kumimoji="1" lang="ja-JP" altLang="en-US" sz="1400" dirty="0" smtClean="0"/>
                        <a:t>地域によって公開できないなど、横並びでの公開が困難なデータについての検討</a:t>
                      </a:r>
                      <a:endParaRPr kumimoji="1" lang="ja-JP" altLang="en-US" sz="1400" dirty="0"/>
                    </a:p>
                  </a:txBody>
                  <a:tcPr/>
                </a:tc>
              </a:tr>
              <a:tr h="370840">
                <a:tc>
                  <a:txBody>
                    <a:bodyPr/>
                    <a:lstStyle/>
                    <a:p>
                      <a:r>
                        <a:rPr kumimoji="1" lang="ja-JP" altLang="en-US" sz="1400" dirty="0" smtClean="0"/>
                        <a:t>公文書管理法</a:t>
                      </a:r>
                      <a:endParaRPr kumimoji="1" lang="ja-JP" altLang="en-US" sz="1400" dirty="0"/>
                    </a:p>
                  </a:txBody>
                  <a:tcPr/>
                </a:tc>
                <a:tc>
                  <a:txBody>
                    <a:bodyPr/>
                    <a:lstStyle/>
                    <a:p>
                      <a:r>
                        <a:rPr kumimoji="1" lang="ja-JP" altLang="en-US" sz="1400" dirty="0" smtClean="0"/>
                        <a:t>行政機関の保有する情報の保存、管理</a:t>
                      </a:r>
                      <a:endParaRPr kumimoji="1" lang="en-US" altLang="ja-JP" sz="1400" dirty="0" smtClean="0"/>
                    </a:p>
                    <a:p>
                      <a:r>
                        <a:rPr kumimoji="1" lang="ja-JP" altLang="en-US" sz="1400" dirty="0" smtClean="0"/>
                        <a:t>特定歴史公文書等の保存、利用</a:t>
                      </a:r>
                      <a:endParaRPr kumimoji="1" lang="ja-JP" altLang="en-US" sz="1400" dirty="0"/>
                    </a:p>
                  </a:txBody>
                  <a:tcPr/>
                </a:tc>
                <a:tc>
                  <a:txBody>
                    <a:bodyPr/>
                    <a:lstStyle/>
                    <a:p>
                      <a:pPr marL="285750" indent="-285750">
                        <a:buFont typeface="Arial" panose="020B0604020202020204" pitchFamily="34" charset="0"/>
                        <a:buChar char="•"/>
                      </a:pPr>
                      <a:r>
                        <a:rPr kumimoji="1" lang="ja-JP" altLang="en-US" sz="1400" dirty="0" smtClean="0"/>
                        <a:t>特定歴史公文書について、オープンデータとすることが可能か</a:t>
                      </a:r>
                      <a:endParaRPr kumimoji="1" lang="ja-JP" altLang="en-US" sz="1400" dirty="0"/>
                    </a:p>
                  </a:txBody>
                  <a:tcPr/>
                </a:tc>
              </a:tr>
              <a:tr h="370840">
                <a:tc>
                  <a:txBody>
                    <a:bodyPr/>
                    <a:lstStyle/>
                    <a:p>
                      <a:r>
                        <a:rPr kumimoji="1" lang="ja-JP" altLang="en-US" sz="1400" dirty="0" smtClean="0"/>
                        <a:t>オープンデータ</a:t>
                      </a:r>
                      <a:endParaRPr kumimoji="1" lang="ja-JP" altLang="en-US" sz="1400" dirty="0"/>
                    </a:p>
                  </a:txBody>
                  <a:tcPr/>
                </a:tc>
                <a:tc>
                  <a:txBody>
                    <a:bodyPr/>
                    <a:lstStyle/>
                    <a:p>
                      <a:r>
                        <a:rPr kumimoji="1" lang="ja-JP" altLang="en-US" sz="1400" dirty="0" smtClean="0"/>
                        <a:t>公開された行政機関の保有する情報の利活用</a:t>
                      </a:r>
                      <a:endParaRPr kumimoji="1" lang="ja-JP" altLang="en-US" sz="1400" dirty="0"/>
                    </a:p>
                  </a:txBody>
                  <a:tcPr/>
                </a:tc>
                <a:tc>
                  <a:txBody>
                    <a:bodyPr/>
                    <a:lstStyle/>
                    <a:p>
                      <a:pPr marL="285750" indent="-285750">
                        <a:buFont typeface="Arial" panose="020B0604020202020204" pitchFamily="34" charset="0"/>
                        <a:buChar char="•"/>
                      </a:pPr>
                      <a:r>
                        <a:rPr kumimoji="1" lang="ja-JP" altLang="en-US" sz="1400" dirty="0" smtClean="0"/>
                        <a:t>オープンデータを法体系の中でどのように位置づけることが可能か</a:t>
                      </a:r>
                      <a:endParaRPr kumimoji="1" lang="ja-JP" altLang="en-US" sz="1400" dirty="0"/>
                    </a:p>
                  </a:txBody>
                  <a:tcPr/>
                </a:tc>
              </a:tr>
            </a:tbl>
          </a:graphicData>
        </a:graphic>
      </p:graphicFrame>
    </p:spTree>
    <p:extLst>
      <p:ext uri="{BB962C8B-B14F-4D97-AF65-F5344CB8AC3E}">
        <p14:creationId xmlns:p14="http://schemas.microsoft.com/office/powerpoint/2010/main" val="28830298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3. </a:t>
            </a:r>
            <a:r>
              <a:rPr lang="ja-JP" altLang="en-US" dirty="0"/>
              <a:t>平成</a:t>
            </a:r>
            <a:r>
              <a:rPr lang="en-US" altLang="ja-JP" dirty="0"/>
              <a:t>26</a:t>
            </a:r>
            <a:r>
              <a:rPr lang="ja-JP" altLang="en-US" dirty="0" smtClean="0"/>
              <a:t>年度の主な論点</a:t>
            </a:r>
            <a:endParaRPr kumimoji="1" lang="ja-JP" altLang="en-US" dirty="0"/>
          </a:p>
        </p:txBody>
      </p:sp>
      <p:sp>
        <p:nvSpPr>
          <p:cNvPr id="3" name="コンテンツ プレースホルダー 2"/>
          <p:cNvSpPr>
            <a:spLocks noGrp="1"/>
          </p:cNvSpPr>
          <p:nvPr>
            <p:ph idx="1"/>
          </p:nvPr>
        </p:nvSpPr>
        <p:spPr/>
        <p:txBody>
          <a:bodyPr>
            <a:normAutofit/>
          </a:bodyPr>
          <a:lstStyle/>
          <a:p>
            <a:pPr marL="457200" indent="-457200">
              <a:buFont typeface="+mj-ea"/>
              <a:buAutoNum type="circleNumDbPlain" startAt="2"/>
            </a:pPr>
            <a:r>
              <a:rPr lang="ja-JP" altLang="en-US" dirty="0"/>
              <a:t>対価性についての</a:t>
            </a:r>
            <a:r>
              <a:rPr lang="ja-JP" altLang="en-US" dirty="0" smtClean="0"/>
              <a:t>検討</a:t>
            </a:r>
            <a:endParaRPr lang="ja-JP" altLang="en-US" dirty="0"/>
          </a:p>
          <a:p>
            <a:pPr lvl="1"/>
            <a:r>
              <a:rPr lang="ja-JP" altLang="en-US" dirty="0"/>
              <a:t>公共データのうち、利用者に費用負担を求めている公共データについて、オープンデータ化を検討する。</a:t>
            </a:r>
          </a:p>
          <a:p>
            <a:pPr lvl="1"/>
            <a:endParaRPr lang="ja-JP" altLang="en-US" dirty="0"/>
          </a:p>
          <a:p>
            <a:pPr lvl="1"/>
            <a:endParaRPr kumimoji="1" lang="en-US" altLang="ja-JP" dirty="0" smtClean="0"/>
          </a:p>
          <a:p>
            <a:endParaRPr lang="en-US" altLang="ja-JP" dirty="0"/>
          </a:p>
          <a:p>
            <a:endParaRPr kumimoji="1" lang="ja-JP" altLang="en-US" dirty="0"/>
          </a:p>
        </p:txBody>
      </p:sp>
      <p:sp>
        <p:nvSpPr>
          <p:cNvPr id="4" name="スライド番号プレースホルダー 3"/>
          <p:cNvSpPr>
            <a:spLocks noGrp="1"/>
          </p:cNvSpPr>
          <p:nvPr>
            <p:ph type="sldNum" sz="quarter" idx="10"/>
          </p:nvPr>
        </p:nvSpPr>
        <p:spPr/>
        <p:txBody>
          <a:bodyPr/>
          <a:lstStyle/>
          <a:p>
            <a:fld id="{19168A96-8FC6-49A7-AAFF-8891F4FD4FE2}" type="slidenum">
              <a:rPr lang="ja-JP" altLang="en-US" smtClean="0"/>
              <a:pPr/>
              <a:t>5</a:t>
            </a:fld>
            <a:endParaRPr lang="en-US" altLang="ja-JP"/>
          </a:p>
        </p:txBody>
      </p:sp>
      <p:graphicFrame>
        <p:nvGraphicFramePr>
          <p:cNvPr id="6" name="表 5"/>
          <p:cNvGraphicFramePr>
            <a:graphicFrameLocks noGrp="1"/>
          </p:cNvGraphicFramePr>
          <p:nvPr>
            <p:extLst>
              <p:ext uri="{D42A27DB-BD31-4B8C-83A1-F6EECF244321}">
                <p14:modId xmlns:p14="http://schemas.microsoft.com/office/powerpoint/2010/main" val="2950084502"/>
              </p:ext>
            </p:extLst>
          </p:nvPr>
        </p:nvGraphicFramePr>
        <p:xfrm>
          <a:off x="848544" y="2356088"/>
          <a:ext cx="8496944" cy="2225040"/>
        </p:xfrm>
        <a:graphic>
          <a:graphicData uri="http://schemas.openxmlformats.org/drawingml/2006/table">
            <a:tbl>
              <a:tblPr firstRow="1" bandRow="1">
                <a:tableStyleId>{21E4AEA4-8DFA-4A89-87EB-49C32662AFE0}</a:tableStyleId>
              </a:tblPr>
              <a:tblGrid>
                <a:gridCol w="1584176"/>
                <a:gridCol w="5328592"/>
                <a:gridCol w="1584176"/>
              </a:tblGrid>
              <a:tr h="231648">
                <a:tc>
                  <a:txBody>
                    <a:bodyPr/>
                    <a:lstStyle/>
                    <a:p>
                      <a:r>
                        <a:rPr kumimoji="1" lang="ja-JP" altLang="en-US" sz="1600" dirty="0" smtClean="0"/>
                        <a:t>分類</a:t>
                      </a:r>
                      <a:endParaRPr kumimoji="1" lang="ja-JP" altLang="en-US" sz="1600" dirty="0"/>
                    </a:p>
                  </a:txBody>
                  <a:tcPr/>
                </a:tc>
                <a:tc>
                  <a:txBody>
                    <a:bodyPr/>
                    <a:lstStyle/>
                    <a:p>
                      <a:r>
                        <a:rPr kumimoji="1" lang="ja-JP" altLang="en-US" sz="1600" dirty="0" smtClean="0"/>
                        <a:t>内容</a:t>
                      </a:r>
                      <a:endParaRPr kumimoji="1" lang="ja-JP" altLang="en-US" sz="1600" dirty="0"/>
                    </a:p>
                  </a:txBody>
                  <a:tcPr/>
                </a:tc>
                <a:tc>
                  <a:txBody>
                    <a:bodyPr/>
                    <a:lstStyle/>
                    <a:p>
                      <a:r>
                        <a:rPr kumimoji="1" lang="ja-JP" altLang="en-US" sz="1600" dirty="0" smtClean="0"/>
                        <a:t>例</a:t>
                      </a:r>
                      <a:endParaRPr kumimoji="1" lang="ja-JP" altLang="en-US" sz="1600" dirty="0"/>
                    </a:p>
                  </a:txBody>
                  <a:tcPr/>
                </a:tc>
              </a:tr>
              <a:tr h="370840">
                <a:tc>
                  <a:txBody>
                    <a:bodyPr/>
                    <a:lstStyle/>
                    <a:p>
                      <a:r>
                        <a:rPr kumimoji="1" lang="ja-JP" altLang="en-US" sz="1400" dirty="0" smtClean="0"/>
                        <a:t>実費の請求</a:t>
                      </a:r>
                      <a:endParaRPr kumimoji="1" lang="ja-JP" altLang="en-US" sz="1400" dirty="0"/>
                    </a:p>
                  </a:txBody>
                  <a:tcPr/>
                </a:tc>
                <a:tc>
                  <a:txBody>
                    <a:bodyPr/>
                    <a:lstStyle/>
                    <a:p>
                      <a:pPr marL="285750" indent="-285750">
                        <a:buFont typeface="Arial" panose="020B0604020202020204" pitchFamily="34" charset="0"/>
                        <a:buChar char="•"/>
                      </a:pPr>
                      <a:r>
                        <a:rPr kumimoji="1" lang="ja-JP" altLang="en-US" sz="1400" dirty="0" smtClean="0"/>
                        <a:t>データの複製や提供にかかる費用の請求。</a:t>
                      </a:r>
                    </a:p>
                    <a:p>
                      <a:pPr marL="285750" indent="-285750">
                        <a:buFont typeface="Arial" panose="020B0604020202020204" pitchFamily="34" charset="0"/>
                        <a:buChar char="•"/>
                      </a:pPr>
                      <a:r>
                        <a:rPr kumimoji="1" lang="ja-JP" altLang="en-US" sz="1400" dirty="0" smtClean="0"/>
                        <a:t>具体的にはデータをコピーしたときのメディア代（</a:t>
                      </a:r>
                      <a:r>
                        <a:rPr kumimoji="1" lang="en-US" altLang="ja-JP" sz="1400" dirty="0" smtClean="0"/>
                        <a:t>CD-R</a:t>
                      </a:r>
                      <a:r>
                        <a:rPr kumimoji="1" lang="ja-JP" altLang="en-US" sz="1400" dirty="0" smtClean="0"/>
                        <a:t>等）や、場合によりコピーに関する人件費が含まれる場合がある。サーバでのダウンロード提供の場合、サーバ運用の費用が求められることもある。</a:t>
                      </a:r>
                    </a:p>
                  </a:txBody>
                  <a:tcPr/>
                </a:tc>
                <a:tc>
                  <a:txBody>
                    <a:bodyPr/>
                    <a:lstStyle/>
                    <a:p>
                      <a:pPr marL="285750" indent="-285750">
                        <a:buFont typeface="Arial" panose="020B0604020202020204" pitchFamily="34" charset="0"/>
                        <a:buChar char="•"/>
                      </a:pPr>
                      <a:r>
                        <a:rPr kumimoji="1" lang="ja-JP" altLang="en-US" sz="1400" dirty="0" smtClean="0"/>
                        <a:t>気象庁</a:t>
                      </a:r>
                      <a:endParaRPr kumimoji="1" lang="en-US" altLang="ja-JP" sz="1400" dirty="0" smtClean="0"/>
                    </a:p>
                    <a:p>
                      <a:pPr marL="285750" indent="-285750">
                        <a:buFont typeface="Arial" panose="020B0604020202020204" pitchFamily="34" charset="0"/>
                        <a:buChar char="•"/>
                      </a:pPr>
                      <a:r>
                        <a:rPr kumimoji="1" lang="ja-JP" altLang="en-US" sz="1400" dirty="0" smtClean="0"/>
                        <a:t>（独）工業所有権情報・研修館</a:t>
                      </a:r>
                    </a:p>
                  </a:txBody>
                  <a:tcPr/>
                </a:tc>
              </a:tr>
              <a:tr h="370840">
                <a:tc>
                  <a:txBody>
                    <a:bodyPr/>
                    <a:lstStyle/>
                    <a:p>
                      <a:r>
                        <a:rPr kumimoji="1" lang="ja-JP" altLang="en-US" sz="1400" dirty="0" smtClean="0"/>
                        <a:t>データ整備費用の一部請求</a:t>
                      </a:r>
                      <a:endParaRPr kumimoji="1" lang="ja-JP" altLang="en-US" sz="1400" dirty="0"/>
                    </a:p>
                  </a:txBody>
                  <a:tcPr/>
                </a:tc>
                <a:tc>
                  <a:txBody>
                    <a:bodyPr/>
                    <a:lstStyle/>
                    <a:p>
                      <a:pPr marL="285750" indent="-285750">
                        <a:buFont typeface="Arial" panose="020B0604020202020204" pitchFamily="34" charset="0"/>
                        <a:buChar char="•"/>
                      </a:pPr>
                      <a:r>
                        <a:rPr kumimoji="1" lang="ja-JP" altLang="en-US" sz="1400" dirty="0" smtClean="0"/>
                        <a:t>データの作成にかかる費用の一部を請求。</a:t>
                      </a:r>
                    </a:p>
                    <a:p>
                      <a:pPr marL="285750" indent="-285750">
                        <a:buFont typeface="Arial" panose="020B0604020202020204" pitchFamily="34" charset="0"/>
                        <a:buChar char="•"/>
                      </a:pPr>
                      <a:r>
                        <a:rPr kumimoji="1" lang="ja-JP" altLang="en-US" sz="1400" dirty="0" smtClean="0"/>
                        <a:t>公共データは税金によって作成されることが多い。自治体によっては、整備費用の一部をデータの利用者に請求している</a:t>
                      </a:r>
                    </a:p>
                  </a:txBody>
                  <a:tcPr/>
                </a:tc>
                <a:tc>
                  <a:txBody>
                    <a:bodyPr/>
                    <a:lstStyle/>
                    <a:p>
                      <a:pPr marL="285750" indent="-285750">
                        <a:buFont typeface="Arial" panose="020B0604020202020204" pitchFamily="34" charset="0"/>
                        <a:buChar char="•"/>
                      </a:pPr>
                      <a:r>
                        <a:rPr kumimoji="1" lang="ja-JP" altLang="en-US" sz="1400" dirty="0" smtClean="0"/>
                        <a:t>三重県市町総合事務組合</a:t>
                      </a:r>
                    </a:p>
                  </a:txBody>
                  <a:tcPr/>
                </a:tc>
              </a:tr>
            </a:tbl>
          </a:graphicData>
        </a:graphic>
      </p:graphicFrame>
      <p:graphicFrame>
        <p:nvGraphicFramePr>
          <p:cNvPr id="7" name="表 6"/>
          <p:cNvGraphicFramePr>
            <a:graphicFrameLocks noGrp="1"/>
          </p:cNvGraphicFramePr>
          <p:nvPr>
            <p:extLst>
              <p:ext uri="{D42A27DB-BD31-4B8C-83A1-F6EECF244321}">
                <p14:modId xmlns:p14="http://schemas.microsoft.com/office/powerpoint/2010/main" val="3925221439"/>
              </p:ext>
            </p:extLst>
          </p:nvPr>
        </p:nvGraphicFramePr>
        <p:xfrm>
          <a:off x="844990" y="4868376"/>
          <a:ext cx="8500498" cy="1584960"/>
        </p:xfrm>
        <a:graphic>
          <a:graphicData uri="http://schemas.openxmlformats.org/drawingml/2006/table">
            <a:tbl>
              <a:tblPr firstRow="1" bandRow="1">
                <a:tableStyleId>{21E4AEA4-8DFA-4A89-87EB-49C32662AFE0}</a:tableStyleId>
              </a:tblPr>
              <a:tblGrid>
                <a:gridCol w="1560083"/>
                <a:gridCol w="6940415"/>
              </a:tblGrid>
              <a:tr h="231648">
                <a:tc>
                  <a:txBody>
                    <a:bodyPr/>
                    <a:lstStyle/>
                    <a:p>
                      <a:r>
                        <a:rPr kumimoji="1" lang="ja-JP" altLang="en-US" sz="1600" dirty="0" smtClean="0"/>
                        <a:t>論点</a:t>
                      </a:r>
                      <a:endParaRPr kumimoji="1" lang="ja-JP" altLang="en-US" sz="1600" dirty="0"/>
                    </a:p>
                  </a:txBody>
                  <a:tcPr/>
                </a:tc>
                <a:tc>
                  <a:txBody>
                    <a:bodyPr/>
                    <a:lstStyle/>
                    <a:p>
                      <a:r>
                        <a:rPr kumimoji="1" lang="ja-JP" altLang="en-US" sz="1600" dirty="0" smtClean="0"/>
                        <a:t>検討内容</a:t>
                      </a:r>
                      <a:endParaRPr kumimoji="1" lang="ja-JP" altLang="en-US" sz="1600" dirty="0"/>
                    </a:p>
                  </a:txBody>
                  <a:tcPr/>
                </a:tc>
              </a:tr>
              <a:tr h="370840">
                <a:tc>
                  <a:txBody>
                    <a:bodyPr/>
                    <a:lstStyle/>
                    <a:p>
                      <a:r>
                        <a:rPr kumimoji="1" lang="ja-JP" altLang="en-US" sz="1400" dirty="0" smtClean="0"/>
                        <a:t>費用負担を求めることの可否</a:t>
                      </a:r>
                      <a:endParaRPr kumimoji="1" lang="ja-JP" altLang="en-US" sz="1400" dirty="0"/>
                    </a:p>
                  </a:txBody>
                  <a:tcPr/>
                </a:tc>
                <a:tc>
                  <a:txBody>
                    <a:bodyPr/>
                    <a:lstStyle/>
                    <a:p>
                      <a:pPr marL="285750" indent="-285750">
                        <a:buFont typeface="Arial" panose="020B0604020202020204" pitchFamily="34" charset="0"/>
                        <a:buChar char="•"/>
                      </a:pPr>
                      <a:r>
                        <a:rPr kumimoji="1" lang="ja-JP" altLang="en-US" sz="1400" dirty="0" smtClean="0"/>
                        <a:t>税金で作成したデータについて、費用負担を求めることが適切か。</a:t>
                      </a:r>
                    </a:p>
                    <a:p>
                      <a:pPr marL="285750" indent="-285750">
                        <a:buFont typeface="Arial" panose="020B0604020202020204" pitchFamily="34" charset="0"/>
                        <a:buChar char="•"/>
                      </a:pPr>
                      <a:r>
                        <a:rPr kumimoji="1" lang="ja-JP" altLang="en-US" sz="1400" dirty="0" smtClean="0"/>
                        <a:t>費用負担を求める場合、その費用はどの程度とするべきか。</a:t>
                      </a:r>
                    </a:p>
                  </a:txBody>
                  <a:tcPr/>
                </a:tc>
              </a:tr>
              <a:tr h="370840">
                <a:tc>
                  <a:txBody>
                    <a:bodyPr/>
                    <a:lstStyle/>
                    <a:p>
                      <a:r>
                        <a:rPr kumimoji="1" lang="ja-JP" altLang="en-US" sz="1400" dirty="0" smtClean="0"/>
                        <a:t>ライセンスの種類</a:t>
                      </a:r>
                      <a:endParaRPr kumimoji="1" lang="ja-JP" altLang="en-US" sz="1400" dirty="0"/>
                    </a:p>
                  </a:txBody>
                  <a:tcPr/>
                </a:tc>
                <a:tc>
                  <a:txBody>
                    <a:bodyPr/>
                    <a:lstStyle/>
                    <a:p>
                      <a:pPr marL="285750" indent="-285750">
                        <a:buFont typeface="Arial" panose="020B0604020202020204" pitchFamily="34" charset="0"/>
                        <a:buChar char="•"/>
                      </a:pPr>
                      <a:r>
                        <a:rPr kumimoji="1" lang="en-US" altLang="ja-JP" sz="1400" dirty="0" smtClean="0"/>
                        <a:t>CC-BY</a:t>
                      </a:r>
                      <a:r>
                        <a:rPr kumimoji="1" lang="ja-JP" altLang="en-US" sz="1400" dirty="0" smtClean="0"/>
                        <a:t>以外のライセンスを利用した場合、「オープンデータ」と言い得るか。</a:t>
                      </a:r>
                    </a:p>
                    <a:p>
                      <a:pPr marL="285750" indent="-285750">
                        <a:buFont typeface="Arial" panose="020B0604020202020204" pitchFamily="34" charset="0"/>
                        <a:buChar char="•"/>
                      </a:pPr>
                      <a:r>
                        <a:rPr kumimoji="1" lang="ja-JP" altLang="en-US" sz="1400" dirty="0" smtClean="0"/>
                        <a:t>また、複製を禁止するライセンスは</a:t>
                      </a:r>
                      <a:r>
                        <a:rPr kumimoji="1" lang="en-US" altLang="ja-JP" sz="1400" dirty="0" smtClean="0"/>
                        <a:t>CC</a:t>
                      </a:r>
                      <a:r>
                        <a:rPr kumimoji="1" lang="ja-JP" altLang="en-US" sz="1400" dirty="0" smtClean="0"/>
                        <a:t>に無いが、そのようなライセンスを利用した場合、「オープンデータ」と言い得るか。</a:t>
                      </a:r>
                    </a:p>
                  </a:txBody>
                  <a:tcPr/>
                </a:tc>
              </a:tr>
            </a:tbl>
          </a:graphicData>
        </a:graphic>
      </p:graphicFrame>
    </p:spTree>
    <p:extLst>
      <p:ext uri="{BB962C8B-B14F-4D97-AF65-F5344CB8AC3E}">
        <p14:creationId xmlns:p14="http://schemas.microsoft.com/office/powerpoint/2010/main" val="42847864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3. </a:t>
            </a:r>
            <a:r>
              <a:rPr lang="ja-JP" altLang="en-US" dirty="0"/>
              <a:t>平成</a:t>
            </a:r>
            <a:r>
              <a:rPr lang="en-US" altLang="ja-JP" dirty="0"/>
              <a:t>26</a:t>
            </a:r>
            <a:r>
              <a:rPr lang="ja-JP" altLang="en-US" dirty="0" smtClean="0"/>
              <a:t>年度の主な論点</a:t>
            </a:r>
            <a:endParaRPr kumimoji="1" lang="ja-JP" altLang="en-US" dirty="0"/>
          </a:p>
        </p:txBody>
      </p:sp>
      <p:sp>
        <p:nvSpPr>
          <p:cNvPr id="3" name="コンテンツ プレースホルダー 2"/>
          <p:cNvSpPr>
            <a:spLocks noGrp="1"/>
          </p:cNvSpPr>
          <p:nvPr>
            <p:ph idx="1"/>
          </p:nvPr>
        </p:nvSpPr>
        <p:spPr/>
        <p:txBody>
          <a:bodyPr>
            <a:normAutofit/>
          </a:bodyPr>
          <a:lstStyle/>
          <a:p>
            <a:pPr marL="457200" indent="-457200">
              <a:buFont typeface="+mj-ea"/>
              <a:buAutoNum type="circleNumDbPlain" startAt="3"/>
            </a:pPr>
            <a:r>
              <a:rPr lang="ja-JP" altLang="en-US" dirty="0"/>
              <a:t>国有財産と財政法についての</a:t>
            </a:r>
            <a:r>
              <a:rPr lang="ja-JP" altLang="en-US" dirty="0" smtClean="0"/>
              <a:t>検討</a:t>
            </a:r>
            <a:endParaRPr lang="ja-JP" altLang="en-US" dirty="0"/>
          </a:p>
          <a:p>
            <a:pPr lvl="1"/>
            <a:r>
              <a:rPr lang="ja-JP" altLang="en-US" dirty="0"/>
              <a:t>「二次利用の促進のための府省のデータ公開に関する基本的考え方（ガイドライン）」によって、オープンデータ公開をする際に、国が著作権を有したまま利用を許諾する場合は問題ないとされている。</a:t>
            </a:r>
          </a:p>
          <a:p>
            <a:pPr lvl="1"/>
            <a:endParaRPr lang="ja-JP" altLang="en-US" dirty="0"/>
          </a:p>
          <a:p>
            <a:pPr lvl="1"/>
            <a:endParaRPr lang="ja-JP" altLang="en-US" dirty="0"/>
          </a:p>
          <a:p>
            <a:pPr lvl="1"/>
            <a:endParaRPr lang="ja-JP" altLang="en-US" dirty="0"/>
          </a:p>
          <a:p>
            <a:pPr lvl="1"/>
            <a:endParaRPr lang="ja-JP" altLang="en-US" dirty="0"/>
          </a:p>
          <a:p>
            <a:pPr lvl="1"/>
            <a:endParaRPr lang="ja-JP" altLang="en-US" dirty="0"/>
          </a:p>
          <a:p>
            <a:pPr lvl="1"/>
            <a:r>
              <a:rPr lang="en-US" altLang="ja-JP" dirty="0" smtClean="0"/>
              <a:t>CC0</a:t>
            </a:r>
            <a:r>
              <a:rPr lang="ja-JP" altLang="en-US" dirty="0"/>
              <a:t>を採用して著作権を放棄する場合については、記載が行われていないため、検討を行う必要があると考えられる。</a:t>
            </a:r>
          </a:p>
          <a:p>
            <a:pPr lvl="1"/>
            <a:endParaRPr lang="ja-JP" altLang="en-US" dirty="0"/>
          </a:p>
          <a:p>
            <a:pPr lvl="1"/>
            <a:endParaRPr kumimoji="1" lang="en-US" altLang="ja-JP" dirty="0" smtClean="0"/>
          </a:p>
          <a:p>
            <a:endParaRPr lang="en-US" altLang="ja-JP" dirty="0"/>
          </a:p>
          <a:p>
            <a:endParaRPr kumimoji="1" lang="ja-JP" altLang="en-US" dirty="0"/>
          </a:p>
        </p:txBody>
      </p:sp>
      <p:sp>
        <p:nvSpPr>
          <p:cNvPr id="4" name="スライド番号プレースホルダー 3"/>
          <p:cNvSpPr>
            <a:spLocks noGrp="1"/>
          </p:cNvSpPr>
          <p:nvPr>
            <p:ph type="sldNum" sz="quarter" idx="10"/>
          </p:nvPr>
        </p:nvSpPr>
        <p:spPr/>
        <p:txBody>
          <a:bodyPr/>
          <a:lstStyle/>
          <a:p>
            <a:fld id="{19168A96-8FC6-49A7-AAFF-8891F4FD4FE2}" type="slidenum">
              <a:rPr lang="ja-JP" altLang="en-US" smtClean="0"/>
              <a:pPr/>
              <a:t>6</a:t>
            </a:fld>
            <a:endParaRPr lang="en-US" altLang="ja-JP"/>
          </a:p>
        </p:txBody>
      </p:sp>
      <p:graphicFrame>
        <p:nvGraphicFramePr>
          <p:cNvPr id="8" name="表 7"/>
          <p:cNvGraphicFramePr>
            <a:graphicFrameLocks noGrp="1"/>
          </p:cNvGraphicFramePr>
          <p:nvPr>
            <p:extLst>
              <p:ext uri="{D42A27DB-BD31-4B8C-83A1-F6EECF244321}">
                <p14:modId xmlns:p14="http://schemas.microsoft.com/office/powerpoint/2010/main" val="550642157"/>
              </p:ext>
            </p:extLst>
          </p:nvPr>
        </p:nvGraphicFramePr>
        <p:xfrm>
          <a:off x="1856656" y="2636912"/>
          <a:ext cx="7287768" cy="1207008"/>
        </p:xfrm>
        <a:graphic>
          <a:graphicData uri="http://schemas.openxmlformats.org/drawingml/2006/table">
            <a:tbl>
              <a:tblPr firstRow="1" bandRow="1">
                <a:tableStyleId>{00A15C55-8517-42AA-B614-E9B94910E393}</a:tableStyleId>
              </a:tblPr>
              <a:tblGrid>
                <a:gridCol w="7287768"/>
              </a:tblGrid>
              <a:tr h="1207008">
                <a:tc>
                  <a:txBody>
                    <a:bodyPr/>
                    <a:lstStyle/>
                    <a:p>
                      <a:r>
                        <a:rPr kumimoji="1" lang="en-US" altLang="ja-JP" sz="1400" b="0" dirty="0" smtClean="0">
                          <a:solidFill>
                            <a:schemeClr val="bg2"/>
                          </a:solidFill>
                        </a:rPr>
                        <a:t>……</a:t>
                      </a:r>
                      <a:r>
                        <a:rPr kumimoji="1" lang="ja-JP" altLang="en-US" sz="1400" b="0" dirty="0" smtClean="0">
                          <a:solidFill>
                            <a:schemeClr val="bg2"/>
                          </a:solidFill>
                        </a:rPr>
                        <a:t>なお、各府省がインターネットを通じて著作物を公開することについては、著作物が国有財産法第２条に規定する国有財産に該当しないため、国有財産法の適用はない。また、国有財産法は、インターネットを通じて公開されている著作物が二次利用されることに対し何ら制約を加えるものではない。</a:t>
                      </a:r>
                      <a:r>
                        <a:rPr kumimoji="1" lang="en-US" altLang="ja-JP" sz="1400" b="0" dirty="0" smtClean="0">
                          <a:solidFill>
                            <a:schemeClr val="bg2"/>
                          </a:solidFill>
                        </a:rPr>
                        <a:t>……</a:t>
                      </a:r>
                    </a:p>
                    <a:p>
                      <a:r>
                        <a:rPr kumimoji="1" lang="ja-JP" altLang="en-US" sz="1400" b="0" dirty="0" smtClean="0">
                          <a:solidFill>
                            <a:schemeClr val="bg2"/>
                          </a:solidFill>
                        </a:rPr>
                        <a:t>「二次利用の促進のための府省のデータ公開に関する基本的考え方（ガイドライン）」</a:t>
                      </a:r>
                    </a:p>
                  </a:txBody>
                  <a:tcPr>
                    <a:solidFill>
                      <a:schemeClr val="accent2">
                        <a:lumMod val="40000"/>
                        <a:lumOff val="60000"/>
                      </a:schemeClr>
                    </a:solidFill>
                  </a:tcPr>
                </a:tc>
              </a:tr>
            </a:tbl>
          </a:graphicData>
        </a:graphic>
      </p:graphicFrame>
    </p:spTree>
    <p:extLst>
      <p:ext uri="{BB962C8B-B14F-4D97-AF65-F5344CB8AC3E}">
        <p14:creationId xmlns:p14="http://schemas.microsoft.com/office/powerpoint/2010/main" val="8074483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3. </a:t>
            </a:r>
            <a:r>
              <a:rPr lang="ja-JP" altLang="en-US" dirty="0"/>
              <a:t>平成</a:t>
            </a:r>
            <a:r>
              <a:rPr lang="en-US" altLang="ja-JP" dirty="0"/>
              <a:t>26</a:t>
            </a:r>
            <a:r>
              <a:rPr lang="ja-JP" altLang="en-US" dirty="0" smtClean="0"/>
              <a:t>年度の主な論点</a:t>
            </a:r>
            <a:endParaRPr kumimoji="1" lang="ja-JP" altLang="en-US" dirty="0"/>
          </a:p>
        </p:txBody>
      </p:sp>
      <p:sp>
        <p:nvSpPr>
          <p:cNvPr id="3" name="コンテンツ プレースホルダー 2"/>
          <p:cNvSpPr>
            <a:spLocks noGrp="1"/>
          </p:cNvSpPr>
          <p:nvPr>
            <p:ph idx="1"/>
          </p:nvPr>
        </p:nvSpPr>
        <p:spPr/>
        <p:txBody>
          <a:bodyPr>
            <a:normAutofit/>
          </a:bodyPr>
          <a:lstStyle/>
          <a:p>
            <a:pPr marL="457200" indent="-457200">
              <a:buFont typeface="+mj-ea"/>
              <a:buAutoNum type="circleNumDbPlain" startAt="4"/>
            </a:pPr>
            <a:r>
              <a:rPr lang="ja-JP" altLang="en-US" dirty="0"/>
              <a:t>パーソナルデータの利用についての</a:t>
            </a:r>
            <a:r>
              <a:rPr lang="ja-JP" altLang="en-US" dirty="0" smtClean="0"/>
              <a:t>検討</a:t>
            </a:r>
            <a:endParaRPr lang="ja-JP" altLang="en-US" dirty="0"/>
          </a:p>
          <a:p>
            <a:pPr lvl="1"/>
            <a:r>
              <a:rPr lang="ja-JP" altLang="en-US" dirty="0"/>
              <a:t>オープンデータとしてニーズの高い情報としては、統計情報、地理空間情報、気象情報等が挙げられるが、より実用的な利用を促進するには、人の位置や移動のデータ、健康・医療情報、</a:t>
            </a:r>
            <a:r>
              <a:rPr lang="en-US" altLang="ja-JP" dirty="0"/>
              <a:t>SNS</a:t>
            </a:r>
            <a:r>
              <a:rPr lang="ja-JP" altLang="en-US" dirty="0"/>
              <a:t>のデータ、自治体の保有する詳細な住民データ等、個人が特定される可能性が高い情報の取り扱いが課題となる。</a:t>
            </a:r>
          </a:p>
          <a:p>
            <a:pPr lvl="1"/>
            <a:endParaRPr lang="ja-JP" altLang="en-US" dirty="0"/>
          </a:p>
          <a:p>
            <a:pPr lvl="1"/>
            <a:r>
              <a:rPr lang="ja-JP" altLang="en-US" dirty="0"/>
              <a:t>「パーソナルデータに関する検討会」の検討を踏まえつつ、民間企業のデータホルダー、データ利用者等から、パーソナルデータの利用方法に関する意見を伺い、提言に関する検討を行う。</a:t>
            </a:r>
          </a:p>
          <a:p>
            <a:pPr lvl="1"/>
            <a:endParaRPr lang="ja-JP" altLang="en-US" dirty="0"/>
          </a:p>
          <a:p>
            <a:pPr lvl="1"/>
            <a:endParaRPr lang="ja-JP" altLang="en-US" dirty="0"/>
          </a:p>
          <a:p>
            <a:pPr lvl="1"/>
            <a:endParaRPr kumimoji="1" lang="en-US" altLang="ja-JP" dirty="0" smtClean="0"/>
          </a:p>
          <a:p>
            <a:endParaRPr lang="en-US" altLang="ja-JP" dirty="0"/>
          </a:p>
          <a:p>
            <a:endParaRPr kumimoji="1" lang="ja-JP" altLang="en-US" dirty="0"/>
          </a:p>
        </p:txBody>
      </p:sp>
      <p:sp>
        <p:nvSpPr>
          <p:cNvPr id="4" name="スライド番号プレースホルダー 3"/>
          <p:cNvSpPr>
            <a:spLocks noGrp="1"/>
          </p:cNvSpPr>
          <p:nvPr>
            <p:ph type="sldNum" sz="quarter" idx="10"/>
          </p:nvPr>
        </p:nvSpPr>
        <p:spPr/>
        <p:txBody>
          <a:bodyPr/>
          <a:lstStyle/>
          <a:p>
            <a:fld id="{19168A96-8FC6-49A7-AAFF-8891F4FD4FE2}" type="slidenum">
              <a:rPr lang="ja-JP" altLang="en-US" smtClean="0"/>
              <a:pPr/>
              <a:t>7</a:t>
            </a:fld>
            <a:endParaRPr lang="en-US" altLang="ja-JP"/>
          </a:p>
        </p:txBody>
      </p:sp>
    </p:spTree>
    <p:extLst>
      <p:ext uri="{BB962C8B-B14F-4D97-AF65-F5344CB8AC3E}">
        <p14:creationId xmlns:p14="http://schemas.microsoft.com/office/powerpoint/2010/main" val="32827314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3. </a:t>
            </a:r>
            <a:r>
              <a:rPr lang="ja-JP" altLang="en-US" dirty="0"/>
              <a:t>平成</a:t>
            </a:r>
            <a:r>
              <a:rPr lang="en-US" altLang="ja-JP" dirty="0"/>
              <a:t>26</a:t>
            </a:r>
            <a:r>
              <a:rPr lang="ja-JP" altLang="en-US" dirty="0" smtClean="0"/>
              <a:t>年度の主な論点</a:t>
            </a:r>
            <a:endParaRPr kumimoji="1" lang="ja-JP" altLang="en-US" dirty="0"/>
          </a:p>
        </p:txBody>
      </p:sp>
      <p:sp>
        <p:nvSpPr>
          <p:cNvPr id="3" name="コンテンツ プレースホルダー 2"/>
          <p:cNvSpPr>
            <a:spLocks noGrp="1"/>
          </p:cNvSpPr>
          <p:nvPr>
            <p:ph idx="1"/>
          </p:nvPr>
        </p:nvSpPr>
        <p:spPr/>
        <p:txBody>
          <a:bodyPr>
            <a:normAutofit/>
          </a:bodyPr>
          <a:lstStyle/>
          <a:p>
            <a:pPr marL="457200" indent="-457200">
              <a:buFont typeface="+mj-ea"/>
              <a:buAutoNum type="circleNumDbPlain" startAt="5"/>
            </a:pPr>
            <a:r>
              <a:rPr lang="ja-JP" altLang="en-US" dirty="0"/>
              <a:t>オープンデータガイドに関する周辺</a:t>
            </a:r>
            <a:r>
              <a:rPr lang="ja-JP" altLang="en-US" dirty="0" smtClean="0"/>
              <a:t>検討</a:t>
            </a:r>
            <a:endParaRPr lang="ja-JP" altLang="en-US" dirty="0"/>
          </a:p>
          <a:p>
            <a:pPr lvl="1"/>
            <a:r>
              <a:rPr lang="ja-JP" altLang="en-US" dirty="0"/>
              <a:t>クリエイティブ・コモンズ及び、クリエイティブ・コモンズ・ジャパンとの連携体制の構築</a:t>
            </a:r>
          </a:p>
          <a:p>
            <a:pPr lvl="1"/>
            <a:endParaRPr lang="ja-JP" altLang="en-US" dirty="0"/>
          </a:p>
          <a:p>
            <a:pPr lvl="1"/>
            <a:r>
              <a:rPr lang="ja-JP" altLang="en-US" dirty="0"/>
              <a:t>政府標準利用規約（第</a:t>
            </a:r>
            <a:r>
              <a:rPr lang="en-US" altLang="ja-JP" dirty="0"/>
              <a:t>1.0</a:t>
            </a:r>
            <a:r>
              <a:rPr lang="ja-JP" altLang="en-US" dirty="0"/>
              <a:t>版）の見直しに向けた</a:t>
            </a:r>
            <a:r>
              <a:rPr lang="ja-JP" altLang="en-US" dirty="0" smtClean="0"/>
              <a:t>検討</a:t>
            </a:r>
            <a:endParaRPr lang="ja-JP" altLang="en-US" dirty="0"/>
          </a:p>
          <a:p>
            <a:pPr lvl="1"/>
            <a:endParaRPr lang="ja-JP" altLang="en-US" dirty="0"/>
          </a:p>
          <a:p>
            <a:pPr lvl="1"/>
            <a:endParaRPr lang="ja-JP" altLang="en-US" dirty="0"/>
          </a:p>
          <a:p>
            <a:pPr lvl="1"/>
            <a:endParaRPr kumimoji="1" lang="en-US" altLang="ja-JP" dirty="0" smtClean="0"/>
          </a:p>
          <a:p>
            <a:endParaRPr lang="en-US" altLang="ja-JP" dirty="0"/>
          </a:p>
          <a:p>
            <a:endParaRPr kumimoji="1" lang="ja-JP" altLang="en-US" dirty="0"/>
          </a:p>
        </p:txBody>
      </p:sp>
      <p:sp>
        <p:nvSpPr>
          <p:cNvPr id="4" name="スライド番号プレースホルダー 3"/>
          <p:cNvSpPr>
            <a:spLocks noGrp="1"/>
          </p:cNvSpPr>
          <p:nvPr>
            <p:ph type="sldNum" sz="quarter" idx="10"/>
          </p:nvPr>
        </p:nvSpPr>
        <p:spPr/>
        <p:txBody>
          <a:bodyPr/>
          <a:lstStyle/>
          <a:p>
            <a:fld id="{19168A96-8FC6-49A7-AAFF-8891F4FD4FE2}" type="slidenum">
              <a:rPr lang="ja-JP" altLang="en-US" smtClean="0"/>
              <a:pPr/>
              <a:t>8</a:t>
            </a:fld>
            <a:endParaRPr lang="en-US" altLang="ja-JP"/>
          </a:p>
        </p:txBody>
      </p:sp>
      <p:graphicFrame>
        <p:nvGraphicFramePr>
          <p:cNvPr id="5" name="表 4"/>
          <p:cNvGraphicFramePr>
            <a:graphicFrameLocks noGrp="1"/>
          </p:cNvGraphicFramePr>
          <p:nvPr>
            <p:extLst>
              <p:ext uri="{D42A27DB-BD31-4B8C-83A1-F6EECF244321}">
                <p14:modId xmlns:p14="http://schemas.microsoft.com/office/powerpoint/2010/main" val="2858048302"/>
              </p:ext>
            </p:extLst>
          </p:nvPr>
        </p:nvGraphicFramePr>
        <p:xfrm>
          <a:off x="1064568" y="3068960"/>
          <a:ext cx="8136904" cy="2651760"/>
        </p:xfrm>
        <a:graphic>
          <a:graphicData uri="http://schemas.openxmlformats.org/drawingml/2006/table">
            <a:tbl>
              <a:tblPr firstRow="1" bandRow="1">
                <a:tableStyleId>{21E4AEA4-8DFA-4A89-87EB-49C32662AFE0}</a:tableStyleId>
              </a:tblPr>
              <a:tblGrid>
                <a:gridCol w="2075047"/>
                <a:gridCol w="6061857"/>
              </a:tblGrid>
              <a:tr h="231648">
                <a:tc>
                  <a:txBody>
                    <a:bodyPr/>
                    <a:lstStyle/>
                    <a:p>
                      <a:r>
                        <a:rPr kumimoji="1" lang="ja-JP" altLang="en-US" sz="1600" dirty="0" smtClean="0"/>
                        <a:t>検討事項</a:t>
                      </a:r>
                      <a:endParaRPr kumimoji="1" lang="ja-JP" altLang="en-US" sz="1600" dirty="0"/>
                    </a:p>
                  </a:txBody>
                  <a:tcPr/>
                </a:tc>
                <a:tc>
                  <a:txBody>
                    <a:bodyPr/>
                    <a:lstStyle/>
                    <a:p>
                      <a:r>
                        <a:rPr kumimoji="1" lang="ja-JP" altLang="en-US" sz="1600" dirty="0" smtClean="0"/>
                        <a:t>検討内容</a:t>
                      </a:r>
                      <a:endParaRPr kumimoji="1" lang="ja-JP" altLang="en-US" sz="1600" dirty="0"/>
                    </a:p>
                  </a:txBody>
                  <a:tcPr/>
                </a:tc>
              </a:tr>
              <a:tr h="370840">
                <a:tc>
                  <a:txBody>
                    <a:bodyPr/>
                    <a:lstStyle/>
                    <a:p>
                      <a:r>
                        <a:rPr kumimoji="1" lang="ja-JP" altLang="en-US" sz="1400" dirty="0" smtClean="0"/>
                        <a:t>「政府標準利用規約（第</a:t>
                      </a:r>
                      <a:r>
                        <a:rPr kumimoji="1" lang="en-US" altLang="ja-JP" sz="1400" dirty="0" smtClean="0"/>
                        <a:t>1.0</a:t>
                      </a:r>
                      <a:r>
                        <a:rPr kumimoji="1" lang="ja-JP" altLang="en-US" sz="1400" dirty="0" smtClean="0"/>
                        <a:t>版）」で公開されているデータや、別ルールで公開されているデータの整理</a:t>
                      </a:r>
                      <a:endParaRPr kumimoji="1" lang="ja-JP" altLang="en-US" sz="1400" dirty="0"/>
                    </a:p>
                  </a:txBody>
                  <a:tcPr/>
                </a:tc>
                <a:tc>
                  <a:txBody>
                    <a:bodyPr/>
                    <a:lstStyle/>
                    <a:p>
                      <a:pPr marL="285750" indent="-285750">
                        <a:buFont typeface="Arial" panose="020B0604020202020204" pitchFamily="34" charset="0"/>
                        <a:buChar char="•"/>
                      </a:pPr>
                      <a:r>
                        <a:rPr kumimoji="1" lang="ja-JP" altLang="en-US" sz="1400" dirty="0" smtClean="0"/>
                        <a:t>政府標準利用規約（第</a:t>
                      </a:r>
                      <a:r>
                        <a:rPr kumimoji="1" lang="en-US" altLang="ja-JP" sz="1400" dirty="0" smtClean="0"/>
                        <a:t>1.0</a:t>
                      </a:r>
                      <a:r>
                        <a:rPr kumimoji="1" lang="ja-JP" altLang="en-US" sz="1400" dirty="0" smtClean="0"/>
                        <a:t>版）によってオープンデータとされた例について、</a:t>
                      </a:r>
                      <a:r>
                        <a:rPr kumimoji="1" lang="en-US" altLang="ja-JP" sz="1400" dirty="0" smtClean="0"/>
                        <a:t>CC-BY</a:t>
                      </a:r>
                      <a:r>
                        <a:rPr kumimoji="1" lang="ja-JP" altLang="en-US" sz="1400" dirty="0" smtClean="0"/>
                        <a:t>を採用することを検討されているか、また検討された場合、なぜ</a:t>
                      </a:r>
                      <a:r>
                        <a:rPr kumimoji="1" lang="en-US" altLang="ja-JP" sz="1400" dirty="0" smtClean="0"/>
                        <a:t>CC-BY</a:t>
                      </a:r>
                      <a:r>
                        <a:rPr kumimoji="1" lang="ja-JP" altLang="en-US" sz="1400" dirty="0" smtClean="0"/>
                        <a:t>を採用しなかったかを整理する。</a:t>
                      </a:r>
                    </a:p>
                    <a:p>
                      <a:pPr marL="285750" indent="-285750">
                        <a:buFont typeface="Arial" panose="020B0604020202020204" pitchFamily="34" charset="0"/>
                        <a:buChar char="•"/>
                      </a:pPr>
                      <a:r>
                        <a:rPr kumimoji="1" lang="ja-JP" altLang="en-US" sz="1400" dirty="0" smtClean="0"/>
                        <a:t>政府標準利用規約（第</a:t>
                      </a:r>
                      <a:r>
                        <a:rPr kumimoji="1" lang="en-US" altLang="ja-JP" sz="1400" dirty="0" smtClean="0"/>
                        <a:t>1.0</a:t>
                      </a:r>
                      <a:r>
                        <a:rPr kumimoji="1" lang="ja-JP" altLang="en-US" sz="1400" dirty="0" smtClean="0"/>
                        <a:t>版）では提供できないとされたデータについて、提供できない理由を整理する。</a:t>
                      </a:r>
                    </a:p>
                  </a:txBody>
                  <a:tcPr/>
                </a:tc>
              </a:tr>
              <a:tr h="370840">
                <a:tc>
                  <a:txBody>
                    <a:bodyPr/>
                    <a:lstStyle/>
                    <a:p>
                      <a:r>
                        <a:rPr kumimoji="1" lang="ja-JP" altLang="en-US" sz="1400" dirty="0" smtClean="0"/>
                        <a:t>「法令、条例又は公序良俗に反する利用」、「国家・国民の安全に脅威を与える利用」に関する整理</a:t>
                      </a:r>
                      <a:endParaRPr kumimoji="1" lang="ja-JP" altLang="en-US" sz="1400" dirty="0"/>
                    </a:p>
                  </a:txBody>
                  <a:tcPr/>
                </a:tc>
                <a:tc>
                  <a:txBody>
                    <a:bodyPr/>
                    <a:lstStyle/>
                    <a:p>
                      <a:pPr marL="285750" indent="-285750">
                        <a:buFont typeface="Arial" panose="020B0604020202020204" pitchFamily="34" charset="0"/>
                        <a:buChar char="•"/>
                      </a:pPr>
                      <a:r>
                        <a:rPr kumimoji="1" lang="en-US" altLang="ja-JP" sz="1400" dirty="0" smtClean="0"/>
                        <a:t>CC-BY</a:t>
                      </a:r>
                      <a:r>
                        <a:rPr kumimoji="1" lang="ja-JP" altLang="en-US" sz="1400" dirty="0" smtClean="0"/>
                        <a:t>以外のライセンスを利用した場合、「オープンデータ」と言い得るか。</a:t>
                      </a:r>
                    </a:p>
                    <a:p>
                      <a:pPr marL="285750" indent="-285750">
                        <a:buFont typeface="Arial" panose="020B0604020202020204" pitchFamily="34" charset="0"/>
                        <a:buChar char="•"/>
                      </a:pPr>
                      <a:r>
                        <a:rPr kumimoji="1" lang="ja-JP" altLang="en-US" sz="1400" dirty="0" smtClean="0"/>
                        <a:t>また、複製を禁止するライセンスは</a:t>
                      </a:r>
                      <a:r>
                        <a:rPr kumimoji="1" lang="en-US" altLang="ja-JP" sz="1400" dirty="0" smtClean="0"/>
                        <a:t>CC</a:t>
                      </a:r>
                      <a:r>
                        <a:rPr kumimoji="1" lang="ja-JP" altLang="en-US" sz="1400" dirty="0" smtClean="0"/>
                        <a:t>に無いが、そのようなライセンスを利用した場合、「オープンデータ」と言い得るか。</a:t>
                      </a:r>
                    </a:p>
                  </a:txBody>
                  <a:tcPr/>
                </a:tc>
              </a:tr>
            </a:tbl>
          </a:graphicData>
        </a:graphic>
      </p:graphicFrame>
    </p:spTree>
    <p:extLst>
      <p:ext uri="{BB962C8B-B14F-4D97-AF65-F5344CB8AC3E}">
        <p14:creationId xmlns:p14="http://schemas.microsoft.com/office/powerpoint/2010/main" val="388416646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a:t>4</a:t>
            </a:r>
            <a:r>
              <a:rPr lang="en-US" altLang="ja-JP" dirty="0" smtClean="0"/>
              <a:t>. </a:t>
            </a:r>
            <a:r>
              <a:rPr lang="ja-JP" altLang="en-US" dirty="0" smtClean="0"/>
              <a:t>アウトプット案</a:t>
            </a:r>
            <a:endParaRPr kumimoji="1" lang="ja-JP" altLang="en-US" dirty="0"/>
          </a:p>
        </p:txBody>
      </p:sp>
      <p:sp>
        <p:nvSpPr>
          <p:cNvPr id="3" name="コンテンツ プレースホルダー 2"/>
          <p:cNvSpPr>
            <a:spLocks noGrp="1"/>
          </p:cNvSpPr>
          <p:nvPr>
            <p:ph idx="1"/>
          </p:nvPr>
        </p:nvSpPr>
        <p:spPr/>
        <p:txBody>
          <a:bodyPr>
            <a:normAutofit/>
          </a:bodyPr>
          <a:lstStyle/>
          <a:p>
            <a:pPr marL="360000" indent="-342900">
              <a:lnSpc>
                <a:spcPct val="150000"/>
              </a:lnSpc>
              <a:buFont typeface="+mj-lt"/>
              <a:buAutoNum type="alphaUcParenR"/>
            </a:pPr>
            <a:r>
              <a:rPr lang="ja-JP" altLang="en-US" dirty="0"/>
              <a:t>パーソナルデータに関する提言</a:t>
            </a:r>
            <a:endParaRPr lang="en-US" altLang="ja-JP" dirty="0"/>
          </a:p>
          <a:p>
            <a:pPr marL="817200" lvl="1" indent="-342900">
              <a:lnSpc>
                <a:spcPct val="150000"/>
              </a:lnSpc>
              <a:buFont typeface="Arial" panose="020B0604020202020204" pitchFamily="34" charset="0"/>
              <a:buChar char="•"/>
            </a:pPr>
            <a:r>
              <a:rPr lang="en-US" altLang="ja-JP" dirty="0"/>
              <a:t>VLED</a:t>
            </a:r>
            <a:r>
              <a:rPr lang="ja-JP" altLang="en-US" dirty="0"/>
              <a:t>社員からの意見を踏まえ、④の検討を経て提言案を作成する。</a:t>
            </a:r>
            <a:endParaRPr lang="en-US" altLang="ja-JP" dirty="0"/>
          </a:p>
          <a:p>
            <a:pPr marL="360000" indent="-342900">
              <a:lnSpc>
                <a:spcPct val="150000"/>
              </a:lnSpc>
              <a:buFont typeface="+mj-lt"/>
              <a:buAutoNum type="alphaUcParenR"/>
            </a:pPr>
            <a:r>
              <a:rPr lang="ja-JP" altLang="en-US" dirty="0" smtClean="0"/>
              <a:t>オープンデータ</a:t>
            </a:r>
            <a:r>
              <a:rPr lang="ja-JP" altLang="en-US" dirty="0"/>
              <a:t>の位置づけに関する提言</a:t>
            </a:r>
            <a:endParaRPr lang="en-US" altLang="ja-JP" dirty="0"/>
          </a:p>
          <a:p>
            <a:pPr marL="817200" lvl="1" indent="-342900">
              <a:lnSpc>
                <a:spcPct val="150000"/>
              </a:lnSpc>
              <a:buFont typeface="Arial" panose="020B0604020202020204" pitchFamily="34" charset="0"/>
              <a:buChar char="•"/>
            </a:pPr>
            <a:r>
              <a:rPr lang="ja-JP" altLang="en-US" dirty="0"/>
              <a:t>①、②、③の検討を踏まえて、オープンデータ政策に関する提言案を作成する。</a:t>
            </a:r>
            <a:endParaRPr lang="en-US" altLang="ja-JP" dirty="0"/>
          </a:p>
          <a:p>
            <a:pPr marL="360000" indent="-342900">
              <a:lnSpc>
                <a:spcPct val="150000"/>
              </a:lnSpc>
              <a:buFont typeface="+mj-lt"/>
              <a:buAutoNum type="alphaUcParenR"/>
            </a:pPr>
            <a:r>
              <a:rPr lang="ja-JP" altLang="en-US" dirty="0" smtClean="0"/>
              <a:t>政府</a:t>
            </a:r>
            <a:r>
              <a:rPr lang="ja-JP" altLang="en-US" dirty="0"/>
              <a:t>標準利用規約（第</a:t>
            </a:r>
            <a:r>
              <a:rPr lang="en-US" altLang="ja-JP" dirty="0"/>
              <a:t>1.0</a:t>
            </a:r>
            <a:r>
              <a:rPr lang="ja-JP" altLang="en-US" dirty="0"/>
              <a:t>版）の見直しに向けた提言</a:t>
            </a:r>
            <a:endParaRPr lang="en-US" altLang="ja-JP" dirty="0"/>
          </a:p>
          <a:p>
            <a:pPr marL="817200" lvl="1" indent="-342900">
              <a:lnSpc>
                <a:spcPct val="150000"/>
              </a:lnSpc>
              <a:buFont typeface="Arial" panose="020B0604020202020204" pitchFamily="34" charset="0"/>
              <a:buChar char="•"/>
            </a:pPr>
            <a:r>
              <a:rPr lang="ja-JP" altLang="en-US" dirty="0"/>
              <a:t>⑤の検討を踏まえて、政府標準利用規約（第</a:t>
            </a:r>
            <a:r>
              <a:rPr lang="en-US" altLang="ja-JP" dirty="0"/>
              <a:t>1.0</a:t>
            </a:r>
            <a:r>
              <a:rPr lang="ja-JP" altLang="en-US" dirty="0"/>
              <a:t>版）を</a:t>
            </a:r>
            <a:r>
              <a:rPr lang="en-US" altLang="ja-JP" dirty="0"/>
              <a:t>CC</a:t>
            </a:r>
            <a:r>
              <a:rPr lang="ja-JP" altLang="en-US" dirty="0"/>
              <a:t>に近づけるための提言案を作成する</a:t>
            </a:r>
            <a:r>
              <a:rPr lang="ja-JP" altLang="en-US" dirty="0" smtClean="0"/>
              <a:t>。</a:t>
            </a:r>
            <a:endParaRPr lang="ja-JP" altLang="en-US" dirty="0"/>
          </a:p>
        </p:txBody>
      </p:sp>
      <p:sp>
        <p:nvSpPr>
          <p:cNvPr id="4" name="スライド番号プレースホルダー 3"/>
          <p:cNvSpPr>
            <a:spLocks noGrp="1"/>
          </p:cNvSpPr>
          <p:nvPr>
            <p:ph type="sldNum" sz="quarter" idx="10"/>
          </p:nvPr>
        </p:nvSpPr>
        <p:spPr/>
        <p:txBody>
          <a:bodyPr/>
          <a:lstStyle/>
          <a:p>
            <a:fld id="{19168A96-8FC6-49A7-AAFF-8891F4FD4FE2}" type="slidenum">
              <a:rPr lang="ja-JP" altLang="en-US" smtClean="0"/>
              <a:pPr/>
              <a:t>9</a:t>
            </a:fld>
            <a:endParaRPr lang="en-US" altLang="ja-JP"/>
          </a:p>
        </p:txBody>
      </p:sp>
    </p:spTree>
    <p:extLst>
      <p:ext uri="{BB962C8B-B14F-4D97-AF65-F5344CB8AC3E}">
        <p14:creationId xmlns:p14="http://schemas.microsoft.com/office/powerpoint/2010/main" val="2598565267"/>
      </p:ext>
    </p:extLst>
  </p:cSld>
  <p:clrMapOvr>
    <a:masterClrMapping/>
  </p:clrMapOvr>
</p:sld>
</file>

<file path=ppt/theme/theme1.xml><?xml version="1.0" encoding="utf-8"?>
<a:theme xmlns:a="http://schemas.openxmlformats.org/drawingml/2006/main" name="VLEDパワポ基本テンプレー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ユーザー定義 1">
      <a:majorFont>
        <a:latin typeface="Helvetica Neue Medium"/>
        <a:ea typeface="メイリオ"/>
        <a:cs typeface="ＤＦＧ平成ゴシック体W7"/>
      </a:majorFont>
      <a:minorFont>
        <a:latin typeface="Arial"/>
        <a:ea typeface="メイリオ"/>
        <a:cs typeface="ＤＦＧ平成ゴシック体W7"/>
      </a:minorFont>
    </a:fontScheme>
    <a:fmtScheme name="ビジネス">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sq" cmpd="sng" algn="ctr">
          <a:solidFill>
            <a:schemeClr val="tx1"/>
          </a:solidFill>
          <a:prstDash val="solid"/>
          <a:round/>
          <a:headEnd type="none" w="sm" len="sm"/>
          <a:tailEnd type="none" w="sm" len="sm"/>
        </a:ln>
        <a:effectLst/>
      </a:spPr>
      <a:bodyPr vert="horz" wrap="none" lIns="91440" tIns="45720" rIns="91440" bIns="45720" numCol="1" anchor="ctr" anchorCtr="0" compatLnSpc="1">
        <a:prstTxWarp prst="textNoShape">
          <a:avLst/>
        </a:prstTxWarp>
      </a:bodyPr>
      <a:lstStyle>
        <a:defPPr marL="0" marR="0" indent="0" algn="ctr" defTabSz="914400" rtl="0" eaLnBrk="1" fontAlgn="base" latinLnBrk="1" hangingPunct="1">
          <a:lnSpc>
            <a:spcPct val="100000"/>
          </a:lnSpc>
          <a:spcBef>
            <a:spcPct val="0"/>
          </a:spcBef>
          <a:spcAft>
            <a:spcPct val="0"/>
          </a:spcAft>
          <a:buClrTx/>
          <a:buSzTx/>
          <a:buFontTx/>
          <a:buNone/>
          <a:tabLst/>
          <a:defRPr kumimoji="0" lang="ko-KR" altLang="en-US" sz="2400" b="0" i="0" u="none" strike="noStrike" cap="none" normalizeH="0" baseline="0" smtClean="0">
            <a:ln>
              <a:noFill/>
            </a:ln>
            <a:solidFill>
              <a:schemeClr val="tx1"/>
            </a:solidFill>
            <a:effectLst/>
            <a:latin typeface="ＤＦＧ華康ゴシック体W5" pitchFamily="50" charset="-128"/>
            <a:ea typeface="ＤＦＧ華康ゴシック体W5" pitchFamily="50" charset="-128"/>
          </a:defRPr>
        </a:defPPr>
      </a:lstStyle>
    </a:spDef>
    <a:lnDef>
      <a:spPr bwMode="auto">
        <a:xfrm>
          <a:off x="0" y="0"/>
          <a:ext cx="1" cy="1"/>
        </a:xfrm>
        <a:custGeom>
          <a:avLst/>
          <a:gdLst/>
          <a:ahLst/>
          <a:cxnLst/>
          <a:rect l="0" t="0" r="0" b="0"/>
          <a:pathLst/>
        </a:custGeom>
        <a:solidFill>
          <a:schemeClr val="accent1"/>
        </a:solidFill>
        <a:ln w="12700" cap="sq" cmpd="sng" algn="ctr">
          <a:solidFill>
            <a:schemeClr val="tx1"/>
          </a:solidFill>
          <a:prstDash val="solid"/>
          <a:round/>
          <a:headEnd type="none" w="sm" len="sm"/>
          <a:tailEnd type="none" w="sm" len="sm"/>
        </a:ln>
        <a:effectLst/>
      </a:spPr>
      <a:bodyPr vert="horz" wrap="none" lIns="91440" tIns="45720" rIns="91440" bIns="45720" numCol="1" anchor="ctr" anchorCtr="0" compatLnSpc="1">
        <a:prstTxWarp prst="textNoShape">
          <a:avLst/>
        </a:prstTxWarp>
      </a:bodyPr>
      <a:lstStyle>
        <a:defPPr marL="0" marR="0" indent="0" algn="ctr" defTabSz="914400" rtl="0" eaLnBrk="1" fontAlgn="base" latinLnBrk="1" hangingPunct="1">
          <a:lnSpc>
            <a:spcPct val="100000"/>
          </a:lnSpc>
          <a:spcBef>
            <a:spcPct val="0"/>
          </a:spcBef>
          <a:spcAft>
            <a:spcPct val="0"/>
          </a:spcAft>
          <a:buClrTx/>
          <a:buSzTx/>
          <a:buFontTx/>
          <a:buNone/>
          <a:tabLst/>
          <a:defRPr kumimoji="0" lang="ko-KR" altLang="en-US" sz="2400" b="0" i="0" u="none" strike="noStrike" cap="none" normalizeH="0" baseline="0" smtClean="0">
            <a:ln>
              <a:noFill/>
            </a:ln>
            <a:solidFill>
              <a:schemeClr val="tx1"/>
            </a:solidFill>
            <a:effectLst/>
            <a:latin typeface="ＤＦＧ華康ゴシック体W5" pitchFamily="50" charset="-128"/>
            <a:ea typeface="ＤＦＧ華康ゴシック体W5" pitchFamily="50" charset="-128"/>
          </a:defRPr>
        </a:defPPr>
      </a:lstStyle>
    </a:lnDef>
    <a:txDef>
      <a:spPr>
        <a:noFill/>
      </a:spPr>
      <a:bodyPr wrap="square" rtlCol="0">
        <a:spAutoFit/>
      </a:bodyPr>
      <a:lstStyle>
        <a:defPPr algn="l">
          <a:defRPr kumimoji="1" dirty="0" smtClean="0">
            <a:solidFill>
              <a:schemeClr val="bg2"/>
            </a:solidFill>
            <a:latin typeface="ヒラギノ角ゴ ProN W6"/>
            <a:ea typeface="ヒラギノ角ゴ ProN W6"/>
            <a:cs typeface="ヒラギノ角ゴ ProN W6"/>
          </a:defRPr>
        </a:defPPr>
      </a:lstStyle>
    </a:txDef>
  </a:objectDefaults>
  <a:extraClrSchemeLst>
    <a:extraClrScheme>
      <a:clrScheme name="SUPERP 1">
        <a:dk1>
          <a:srgbClr val="000000"/>
        </a:dk1>
        <a:lt1>
          <a:srgbClr val="FFFFFF"/>
        </a:lt1>
        <a:dk2>
          <a:srgbClr val="0066CC"/>
        </a:dk2>
        <a:lt2>
          <a:srgbClr val="CBCBCB"/>
        </a:lt2>
        <a:accent1>
          <a:srgbClr val="00CCFF"/>
        </a:accent1>
        <a:accent2>
          <a:srgbClr val="00FFCC"/>
        </a:accent2>
        <a:accent3>
          <a:srgbClr val="AAB8E2"/>
        </a:accent3>
        <a:accent4>
          <a:srgbClr val="DADADA"/>
        </a:accent4>
        <a:accent5>
          <a:srgbClr val="AAE2FF"/>
        </a:accent5>
        <a:accent6>
          <a:srgbClr val="00E7B9"/>
        </a:accent6>
        <a:hlink>
          <a:srgbClr val="FF3300"/>
        </a:hlink>
        <a:folHlink>
          <a:srgbClr val="FF7C80"/>
        </a:folHlink>
      </a:clrScheme>
      <a:clrMap bg1="dk2" tx1="lt1" bg2="dk1" tx2="lt2" accent1="accent1" accent2="accent2" accent3="accent3" accent4="accent4" accent5="accent5" accent6="accent6" hlink="hlink" folHlink="folHlink"/>
    </a:extraClrScheme>
    <a:extraClrScheme>
      <a:clrScheme name="SUPERP 2">
        <a:dk1>
          <a:srgbClr val="000000"/>
        </a:dk1>
        <a:lt1>
          <a:srgbClr val="FFFFFF"/>
        </a:lt1>
        <a:dk2>
          <a:srgbClr val="000000"/>
        </a:dk2>
        <a:lt2>
          <a:srgbClr val="868686"/>
        </a:lt2>
        <a:accent1>
          <a:srgbClr val="3366FF"/>
        </a:accent1>
        <a:accent2>
          <a:srgbClr val="009900"/>
        </a:accent2>
        <a:accent3>
          <a:srgbClr val="FFFFFF"/>
        </a:accent3>
        <a:accent4>
          <a:srgbClr val="000000"/>
        </a:accent4>
        <a:accent5>
          <a:srgbClr val="ADB8FF"/>
        </a:accent5>
        <a:accent6>
          <a:srgbClr val="008A00"/>
        </a:accent6>
        <a:hlink>
          <a:srgbClr val="FF0033"/>
        </a:hlink>
        <a:folHlink>
          <a:srgbClr val="CCCCCC"/>
        </a:folHlink>
      </a:clrScheme>
      <a:clrMap bg1="lt1" tx1="dk1" bg2="lt2" tx2="dk2" accent1="accent1" accent2="accent2" accent3="accent3" accent4="accent4" accent5="accent5" accent6="accent6" hlink="hlink" folHlink="folHlink"/>
    </a:extraClrScheme>
    <a:extraClrScheme>
      <a:clrScheme name="SUPERP 3">
        <a:dk1>
          <a:srgbClr val="000000"/>
        </a:dk1>
        <a:lt1>
          <a:srgbClr val="FFFFFF"/>
        </a:lt1>
        <a:dk2>
          <a:srgbClr val="000000"/>
        </a:dk2>
        <a:lt2>
          <a:srgbClr val="868686"/>
        </a:lt2>
        <a:accent1>
          <a:srgbClr val="EAEAEA"/>
        </a:accent1>
        <a:accent2>
          <a:srgbClr val="5F5F5F"/>
        </a:accent2>
        <a:accent3>
          <a:srgbClr val="FFFFFF"/>
        </a:accent3>
        <a:accent4>
          <a:srgbClr val="000000"/>
        </a:accent4>
        <a:accent5>
          <a:srgbClr val="F3F3F3"/>
        </a:accent5>
        <a:accent6>
          <a:srgbClr val="555555"/>
        </a:accent6>
        <a:hlink>
          <a:srgbClr val="969696"/>
        </a:hlink>
        <a:folHlink>
          <a:srgbClr val="CBCBCB"/>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xmlns="" name="プレゼンテーション1" id="{DE00921D-40F7-43B6-BD6D-305108E5D07E}" vid="{133BE196-5EE9-4F4C-B01D-66311A1AA8D5}"/>
    </a:ext>
  </a:ext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VLEDパワポ基本テンプレート</Template>
  <TotalTime>0</TotalTime>
  <Words>1512</Words>
  <Application>Microsoft Office PowerPoint</Application>
  <PresentationFormat>A4 210 x 297 mm</PresentationFormat>
  <Paragraphs>169</Paragraphs>
  <Slides>11</Slides>
  <Notes>0</Notes>
  <HiddenSlides>0</HiddenSlides>
  <MMClips>0</MMClips>
  <ScaleCrop>false</ScaleCrop>
  <HeadingPairs>
    <vt:vector size="4" baseType="variant">
      <vt:variant>
        <vt:lpstr>テーマ</vt:lpstr>
      </vt:variant>
      <vt:variant>
        <vt:i4>1</vt:i4>
      </vt:variant>
      <vt:variant>
        <vt:lpstr>スライド タイトル</vt:lpstr>
      </vt:variant>
      <vt:variant>
        <vt:i4>11</vt:i4>
      </vt:variant>
    </vt:vector>
  </HeadingPairs>
  <TitlesOfParts>
    <vt:vector size="12" baseType="lpstr">
      <vt:lpstr>VLEDパワポ基本テンプレート</vt:lpstr>
      <vt:lpstr>平成26年度検討事項（案）</vt:lpstr>
      <vt:lpstr>1. 昨年度の成果と課題</vt:lpstr>
      <vt:lpstr>2. 平成26年度における検討の方向性</vt:lpstr>
      <vt:lpstr>3. 平成26年度の主な論点</vt:lpstr>
      <vt:lpstr>3. 平成26年度の主な論点</vt:lpstr>
      <vt:lpstr>3. 平成26年度の主な論点</vt:lpstr>
      <vt:lpstr>3. 平成26年度の主な論点</vt:lpstr>
      <vt:lpstr>3. 平成26年度の主な論点</vt:lpstr>
      <vt:lpstr>4. アウトプット案</vt:lpstr>
      <vt:lpstr>5. 委員会スケジュール</vt:lpstr>
      <vt:lpstr>PowerPoint プレゼンテーション</vt:lpstr>
    </vt:vector>
  </TitlesOfParts>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2014-12-17T06:37:59Z</dcterms:created>
  <dcterms:modified xsi:type="dcterms:W3CDTF">2014-12-24T02:27:54Z</dcterms:modified>
</cp:coreProperties>
</file>