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aveSubsetFonts="1">
  <p:sldMasterIdLst>
    <p:sldMasterId id="2147483660" r:id="rId1"/>
  </p:sldMasterIdLst>
  <p:notesMasterIdLst>
    <p:notesMasterId r:id="rId12"/>
  </p:notesMasterIdLst>
  <p:handoutMasterIdLst>
    <p:handoutMasterId r:id="rId13"/>
  </p:handoutMasterIdLst>
  <p:sldIdLst>
    <p:sldId id="260" r:id="rId2"/>
    <p:sldId id="369" r:id="rId3"/>
    <p:sldId id="401" r:id="rId4"/>
    <p:sldId id="402" r:id="rId5"/>
    <p:sldId id="403" r:id="rId6"/>
    <p:sldId id="404" r:id="rId7"/>
    <p:sldId id="405" r:id="rId8"/>
    <p:sldId id="406" r:id="rId9"/>
    <p:sldId id="407" r:id="rId10"/>
    <p:sldId id="366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472C4"/>
    <a:srgbClr val="DCE6F2"/>
    <a:srgbClr val="B5C7E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532" autoAdjust="0"/>
    <p:restoredTop sz="91010" autoAdjust="0"/>
  </p:normalViewPr>
  <p:slideViewPr>
    <p:cSldViewPr>
      <p:cViewPr varScale="1">
        <p:scale>
          <a:sx n="55" d="100"/>
          <a:sy n="55" d="100"/>
        </p:scale>
        <p:origin x="376" y="4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76" d="100"/>
          <a:sy n="76" d="100"/>
        </p:scale>
        <p:origin x="3360" y="1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>
            <a:extLst>
              <a:ext uri="{FF2B5EF4-FFF2-40B4-BE49-F238E27FC236}">
                <a16:creationId xmlns:a16="http://schemas.microsoft.com/office/drawing/2014/main" xmlns="" id="{0FFD8529-5692-A04D-B911-4EDAFD5F71D2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xmlns="" id="{B3A0030A-6AB3-1047-A47B-9D3B8D59F644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5BB65B-F59C-144D-BB4D-48D46BD09914}" type="datetimeFigureOut">
              <a:rPr kumimoji="1" lang="ja-JP" altLang="en-US" smtClean="0"/>
              <a:t>2018/11/22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xmlns="" id="{C517413A-5FE7-294C-A765-C6D24B0F29DA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xmlns="" id="{4957B39F-2E8B-624D-B776-136F662BDCC4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8EF0644-6DF8-E747-8C4B-C89A5E4A6A1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937306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5053B6B-85F0-4D10-BE8B-30F32F836F75}" type="datetimeFigureOut">
              <a:rPr kumimoji="1" lang="ja-JP" altLang="en-US" smtClean="0"/>
              <a:t>2018/11/22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313184"/>
            <a:ext cx="5486400" cy="41148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571999"/>
            <a:ext cx="5486400" cy="411321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 dirty="0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 dirty="0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 dirty="0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 dirty="0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3228-728A-4795-AE70-4E585814037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444071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000" b="0" i="0" kern="1200">
        <a:solidFill>
          <a:schemeClr val="tx1"/>
        </a:solidFill>
        <a:latin typeface="Hiragino Kaku Gothic Pro W3" panose="020B0300000000000000" pitchFamily="34" charset="-128"/>
        <a:ea typeface="Hiragino Kaku Gothic Pro W3" panose="020B0300000000000000" pitchFamily="34" charset="-128"/>
        <a:cs typeface="+mn-cs"/>
      </a:defRPr>
    </a:lvl1pPr>
    <a:lvl2pPr marL="457200" algn="l" defTabSz="914400" rtl="0" eaLnBrk="1" latinLnBrk="0" hangingPunct="1">
      <a:defRPr kumimoji="1" sz="1000" b="0" i="0" kern="1200">
        <a:solidFill>
          <a:schemeClr val="tx1"/>
        </a:solidFill>
        <a:latin typeface="Hiragino Kaku Gothic Pro W3" panose="020B0300000000000000" pitchFamily="34" charset="-128"/>
        <a:ea typeface="Hiragino Kaku Gothic Pro W3" panose="020B0300000000000000" pitchFamily="34" charset="-128"/>
        <a:cs typeface="+mn-cs"/>
      </a:defRPr>
    </a:lvl2pPr>
    <a:lvl3pPr marL="914400" algn="l" defTabSz="914400" rtl="0" eaLnBrk="1" latinLnBrk="0" hangingPunct="1">
      <a:defRPr kumimoji="1" sz="1000" b="0" i="0" kern="1200">
        <a:solidFill>
          <a:schemeClr val="tx1"/>
        </a:solidFill>
        <a:latin typeface="Hiragino Kaku Gothic Pro W3" panose="020B0300000000000000" pitchFamily="34" charset="-128"/>
        <a:ea typeface="Hiragino Kaku Gothic Pro W3" panose="020B0300000000000000" pitchFamily="34" charset="-128"/>
        <a:cs typeface="+mn-cs"/>
      </a:defRPr>
    </a:lvl3pPr>
    <a:lvl4pPr marL="1371600" algn="l" defTabSz="914400" rtl="0" eaLnBrk="1" latinLnBrk="0" hangingPunct="1">
      <a:defRPr kumimoji="1" sz="1000" b="0" i="0" kern="1200">
        <a:solidFill>
          <a:schemeClr val="tx1"/>
        </a:solidFill>
        <a:latin typeface="Hiragino Kaku Gothic Pro W3" panose="020B0300000000000000" pitchFamily="34" charset="-128"/>
        <a:ea typeface="Hiragino Kaku Gothic Pro W3" panose="020B0300000000000000" pitchFamily="34" charset="-128"/>
        <a:cs typeface="+mn-cs"/>
      </a:defRPr>
    </a:lvl4pPr>
    <a:lvl5pPr marL="1828800" algn="l" defTabSz="914400" rtl="0" eaLnBrk="1" latinLnBrk="0" hangingPunct="1">
      <a:defRPr kumimoji="1" sz="1000" b="0" i="0" kern="1200">
        <a:solidFill>
          <a:schemeClr val="tx1"/>
        </a:solidFill>
        <a:latin typeface="Hiragino Kaku Gothic Pro W3" panose="020B0300000000000000" pitchFamily="34" charset="-128"/>
        <a:ea typeface="Hiragino Kaku Gothic Pro W3" panose="020B0300000000000000" pitchFamily="34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685800" y="312738"/>
            <a:ext cx="5486400" cy="4114800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593228-728A-4795-AE70-4E5858140379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1271296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685800" y="312738"/>
            <a:ext cx="5486400" cy="4114800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altLang="ja-JP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593228-728A-4795-AE70-4E5858140379}" type="slidenum">
              <a:rPr kumimoji="1" lang="ja-JP" altLang="en-US" smtClean="0"/>
              <a:t>10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9637276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685800" y="312738"/>
            <a:ext cx="5486400" cy="4114800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altLang="ja-JP" b="0" i="0" dirty="0">
              <a:latin typeface="Hiragino Kaku Gothic Pro W3" panose="020B0300000000000000" pitchFamily="34" charset="-128"/>
              <a:ea typeface="Hiragino Kaku Gothic Pro W3" panose="020B0300000000000000" pitchFamily="34" charset="-128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593228-728A-4795-AE70-4E5858140379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9017756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685800" y="312738"/>
            <a:ext cx="5486400" cy="4114800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altLang="ja-JP" b="0" i="0" dirty="0">
              <a:latin typeface="Hiragino Kaku Gothic Pro W3" panose="020B0300000000000000" pitchFamily="34" charset="-128"/>
              <a:ea typeface="Hiragino Kaku Gothic Pro W3" panose="020B0300000000000000" pitchFamily="34" charset="-128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593228-728A-4795-AE70-4E5858140379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2619545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685800" y="312738"/>
            <a:ext cx="5486400" cy="4114800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altLang="ja-JP" b="0" i="0" dirty="0">
              <a:latin typeface="Hiragino Kaku Gothic Pro W3" panose="020B0300000000000000" pitchFamily="34" charset="-128"/>
              <a:ea typeface="Hiragino Kaku Gothic Pro W3" panose="020B0300000000000000" pitchFamily="34" charset="-128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593228-728A-4795-AE70-4E5858140379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4796236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685800" y="312738"/>
            <a:ext cx="5486400" cy="4114800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altLang="ja-JP" b="0" i="0" dirty="0">
              <a:latin typeface="Hiragino Kaku Gothic Pro W3" panose="020B0300000000000000" pitchFamily="34" charset="-128"/>
              <a:ea typeface="Hiragino Kaku Gothic Pro W3" panose="020B0300000000000000" pitchFamily="34" charset="-128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593228-728A-4795-AE70-4E5858140379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6039287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685800" y="312738"/>
            <a:ext cx="5486400" cy="4114800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altLang="ja-JP" b="0" i="0" dirty="0">
              <a:latin typeface="Hiragino Kaku Gothic Pro W3" panose="020B0300000000000000" pitchFamily="34" charset="-128"/>
              <a:ea typeface="Hiragino Kaku Gothic Pro W3" panose="020B0300000000000000" pitchFamily="34" charset="-128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593228-728A-4795-AE70-4E5858140379}" type="slidenum">
              <a:rPr kumimoji="1" lang="ja-JP" altLang="en-US" smtClean="0"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6476667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685800" y="312738"/>
            <a:ext cx="5486400" cy="4114800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altLang="ja-JP" b="0" i="0" dirty="0">
              <a:latin typeface="Hiragino Kaku Gothic Pro W3" panose="020B0300000000000000" pitchFamily="34" charset="-128"/>
              <a:ea typeface="Hiragino Kaku Gothic Pro W3" panose="020B0300000000000000" pitchFamily="34" charset="-128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593228-728A-4795-AE70-4E5858140379}" type="slidenum">
              <a:rPr kumimoji="1" lang="ja-JP" altLang="en-US" smtClean="0"/>
              <a:t>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8612596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685800" y="312738"/>
            <a:ext cx="5486400" cy="4114800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altLang="ja-JP" b="0" i="0" dirty="0">
              <a:latin typeface="Hiragino Kaku Gothic Pro W3" panose="020B0300000000000000" pitchFamily="34" charset="-128"/>
              <a:ea typeface="Hiragino Kaku Gothic Pro W3" panose="020B0300000000000000" pitchFamily="34" charset="-128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593228-728A-4795-AE70-4E5858140379}" type="slidenum">
              <a:rPr kumimoji="1" lang="ja-JP" altLang="en-US" smtClean="0"/>
              <a:t>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6288187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685800" y="312738"/>
            <a:ext cx="5486400" cy="4114800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altLang="ja-JP" b="0" i="0" dirty="0">
              <a:latin typeface="Hiragino Kaku Gothic Pro W3" panose="020B0300000000000000" pitchFamily="34" charset="-128"/>
              <a:ea typeface="Hiragino Kaku Gothic Pro W3" panose="020B0300000000000000" pitchFamily="34" charset="-128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593228-728A-4795-AE70-4E5858140379}" type="slidenum">
              <a:rPr kumimoji="1" lang="ja-JP" altLang="en-US" smtClean="0"/>
              <a:t>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453063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498702" y="2932007"/>
            <a:ext cx="5328592" cy="538609"/>
          </a:xfrm>
        </p:spPr>
        <p:txBody>
          <a:bodyPr wrap="square">
            <a:normAutofit/>
          </a:bodyPr>
          <a:lstStyle>
            <a:lvl1pPr algn="ctr">
              <a:defRPr lang="en-US" sz="2900" dirty="0">
                <a:latin typeface="+mj-ea"/>
                <a:ea typeface="+mj-ea"/>
              </a:defRPr>
            </a:lvl1pPr>
          </a:lstStyle>
          <a:p>
            <a:pPr lvl="0" fontAlgn="base">
              <a:lnSpc>
                <a:spcPct val="100000"/>
              </a:lnSpc>
              <a:spcAft>
                <a:spcPct val="0"/>
              </a:spcAft>
            </a:pPr>
            <a:r>
              <a:rPr lang="ja-JP" altLang="en-US" dirty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498702" y="3669365"/>
            <a:ext cx="5328592" cy="2059210"/>
          </a:xfrm>
        </p:spPr>
        <p:txBody>
          <a:bodyPr>
            <a:normAutofit/>
          </a:bodyPr>
          <a:lstStyle>
            <a:lvl1pPr marL="0" indent="0" algn="r">
              <a:buNone/>
              <a:defRPr sz="2400">
                <a:latin typeface="+mj-ea"/>
                <a:ea typeface="+mj-ea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dirty="0"/>
              <a:t>マスター サブタイトルの書式設定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508104" y="6525344"/>
            <a:ext cx="3096344" cy="288032"/>
          </a:xfrm>
        </p:spPr>
        <p:txBody>
          <a:bodyPr/>
          <a:lstStyle>
            <a:lvl1pPr algn="r">
              <a:defRPr sz="10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7024" y="6525344"/>
            <a:ext cx="504056" cy="288032"/>
          </a:xfrm>
        </p:spPr>
        <p:txBody>
          <a:bodyPr/>
          <a:lstStyle>
            <a:lvl1pPr>
              <a:defRPr sz="120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</a:lstStyle>
          <a:p>
            <a:fld id="{EEDB8509-CC2C-4EC7-9C2E-996B98B58898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sp>
        <p:nvSpPr>
          <p:cNvPr id="7" name="正方形/長方形 11"/>
          <p:cNvSpPr>
            <a:spLocks noChangeArrowheads="1"/>
          </p:cNvSpPr>
          <p:nvPr userDrawn="1"/>
        </p:nvSpPr>
        <p:spPr bwMode="gray">
          <a:xfrm>
            <a:off x="324644" y="2763058"/>
            <a:ext cx="8502650" cy="109537"/>
          </a:xfrm>
          <a:prstGeom prst="rect">
            <a:avLst/>
          </a:prstGeom>
          <a:gradFill flip="none" rotWithShape="1">
            <a:gsLst>
              <a:gs pos="0">
                <a:srgbClr val="B5C7E7">
                  <a:shade val="30000"/>
                  <a:satMod val="115000"/>
                </a:srgbClr>
              </a:gs>
              <a:gs pos="50000">
                <a:srgbClr val="B5C7E7">
                  <a:shade val="67500"/>
                  <a:satMod val="115000"/>
                </a:srgbClr>
              </a:gs>
              <a:gs pos="100000">
                <a:srgbClr val="B5C7E7">
                  <a:shade val="100000"/>
                  <a:satMod val="115000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1787807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B8509-CC2C-4EC7-9C2E-996B98B588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454272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B8509-CC2C-4EC7-9C2E-996B98B588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739094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B8509-CC2C-4EC7-9C2E-996B98B588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1342442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B8509-CC2C-4EC7-9C2E-996B98B588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4560454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B8509-CC2C-4EC7-9C2E-996B98B588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4865104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B8509-CC2C-4EC7-9C2E-996B98B588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33064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508104" y="6525344"/>
            <a:ext cx="3096344" cy="288032"/>
          </a:xfrm>
        </p:spPr>
        <p:txBody>
          <a:bodyPr/>
          <a:lstStyle>
            <a:lvl1pPr algn="r">
              <a:defRPr sz="10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448" y="6525344"/>
            <a:ext cx="504056" cy="288032"/>
          </a:xfrm>
        </p:spPr>
        <p:txBody>
          <a:bodyPr/>
          <a:lstStyle>
            <a:lvl1pPr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EEDB8509-CC2C-4EC7-9C2E-996B98B58898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sp>
        <p:nvSpPr>
          <p:cNvPr id="7" name="正方形/長方形 11"/>
          <p:cNvSpPr>
            <a:spLocks noChangeArrowheads="1"/>
          </p:cNvSpPr>
          <p:nvPr userDrawn="1"/>
        </p:nvSpPr>
        <p:spPr bwMode="gray">
          <a:xfrm>
            <a:off x="324644" y="2763058"/>
            <a:ext cx="8502650" cy="109537"/>
          </a:xfrm>
          <a:prstGeom prst="rect">
            <a:avLst/>
          </a:prstGeom>
          <a:gradFill flip="none" rotWithShape="1">
            <a:gsLst>
              <a:gs pos="0">
                <a:srgbClr val="B5C7E7">
                  <a:shade val="30000"/>
                  <a:satMod val="115000"/>
                </a:srgbClr>
              </a:gs>
              <a:gs pos="50000">
                <a:srgbClr val="B5C7E7">
                  <a:shade val="67500"/>
                  <a:satMod val="115000"/>
                </a:srgbClr>
              </a:gs>
              <a:gs pos="100000">
                <a:srgbClr val="B5C7E7">
                  <a:shade val="100000"/>
                  <a:satMod val="115000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ja-JP" altLang="en-US"/>
          </a:p>
        </p:txBody>
      </p:sp>
      <p:sp>
        <p:nvSpPr>
          <p:cNvPr id="11" name="正方形/長方形 10"/>
          <p:cNvSpPr/>
          <p:nvPr userDrawn="1"/>
        </p:nvSpPr>
        <p:spPr>
          <a:xfrm>
            <a:off x="827584" y="2060848"/>
            <a:ext cx="4248472" cy="5760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 indent="0" defTabSz="9144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kumimoji="1" lang="en-US" altLang="ja-JP" sz="3200" b="0" dirty="0">
                <a:solidFill>
                  <a:schemeClr val="tx1"/>
                </a:solidFill>
                <a:latin typeface="+mj-ea"/>
                <a:ea typeface="+mj-ea"/>
                <a:cs typeface="Arial" panose="020B0604020202020204" pitchFamily="34" charset="0"/>
              </a:rPr>
              <a:t>Contents</a:t>
            </a:r>
            <a:endParaRPr kumimoji="1" lang="ja-JP" altLang="en-US" sz="3200" b="0" dirty="0">
              <a:solidFill>
                <a:schemeClr val="tx1"/>
              </a:solidFill>
              <a:latin typeface="+mj-ea"/>
              <a:ea typeface="+mj-ea"/>
              <a:cs typeface="Arial" panose="020B0604020202020204" pitchFamily="34" charset="0"/>
            </a:endParaRPr>
          </a:p>
        </p:txBody>
      </p:sp>
      <p:sp>
        <p:nvSpPr>
          <p:cNvPr id="13" name="テキスト プレースホルダー 12"/>
          <p:cNvSpPr>
            <a:spLocks noGrp="1"/>
          </p:cNvSpPr>
          <p:nvPr>
            <p:ph type="body" sz="quarter" idx="13"/>
          </p:nvPr>
        </p:nvSpPr>
        <p:spPr>
          <a:xfrm>
            <a:off x="1259632" y="2996952"/>
            <a:ext cx="6912768" cy="2664296"/>
          </a:xfrm>
        </p:spPr>
        <p:txBody>
          <a:bodyPr/>
          <a:lstStyle>
            <a:lvl1pPr>
              <a:defRPr>
                <a:latin typeface="+mj-ea"/>
                <a:ea typeface="+mj-ea"/>
              </a:defRPr>
            </a:lvl1pPr>
            <a:lvl2pPr>
              <a:defRPr>
                <a:latin typeface="+mj-ea"/>
                <a:ea typeface="+mj-ea"/>
              </a:defRPr>
            </a:lvl2pPr>
            <a:lvl3pPr>
              <a:defRPr>
                <a:latin typeface="+mj-ea"/>
                <a:ea typeface="+mj-ea"/>
              </a:defRPr>
            </a:lvl3pPr>
            <a:lvl4pPr>
              <a:defRPr>
                <a:latin typeface="+mj-ea"/>
                <a:ea typeface="+mj-ea"/>
              </a:defRPr>
            </a:lvl4pPr>
            <a:lvl5pPr>
              <a:defRPr>
                <a:latin typeface="+mj-ea"/>
                <a:ea typeface="+mj-ea"/>
              </a:defRPr>
            </a:lvl5pPr>
          </a:lstStyle>
          <a:p>
            <a:pPr lvl="0"/>
            <a:r>
              <a:rPr kumimoji="1" lang="ja-JP" altLang="en-US" dirty="0"/>
              <a:t>マスター テキストの書式設定</a:t>
            </a:r>
          </a:p>
          <a:p>
            <a:pPr lvl="1"/>
            <a:r>
              <a:rPr kumimoji="1" lang="ja-JP" altLang="en-US" dirty="0"/>
              <a:t>第 </a:t>
            </a:r>
            <a:r>
              <a:rPr kumimoji="1" lang="en-US" altLang="ja-JP" dirty="0"/>
              <a:t>2 </a:t>
            </a:r>
            <a:r>
              <a:rPr kumimoji="1" lang="ja-JP" altLang="en-US" dirty="0"/>
              <a:t>レベル</a:t>
            </a:r>
          </a:p>
          <a:p>
            <a:pPr lvl="2"/>
            <a:r>
              <a:rPr kumimoji="1" lang="ja-JP" altLang="en-US" dirty="0"/>
              <a:t>第 </a:t>
            </a:r>
            <a:r>
              <a:rPr kumimoji="1" lang="en-US" altLang="ja-JP" dirty="0"/>
              <a:t>3 </a:t>
            </a:r>
            <a:r>
              <a:rPr kumimoji="1" lang="ja-JP" altLang="en-US" dirty="0"/>
              <a:t>レベル</a:t>
            </a:r>
          </a:p>
          <a:p>
            <a:pPr lvl="3"/>
            <a:r>
              <a:rPr kumimoji="1" lang="ja-JP" altLang="en-US" dirty="0"/>
              <a:t>第 </a:t>
            </a:r>
            <a:r>
              <a:rPr kumimoji="1" lang="en-US" altLang="ja-JP" dirty="0"/>
              <a:t>4 </a:t>
            </a:r>
            <a:r>
              <a:rPr kumimoji="1" lang="ja-JP" altLang="en-US" dirty="0"/>
              <a:t>レベル</a:t>
            </a:r>
          </a:p>
          <a:p>
            <a:pPr lvl="4"/>
            <a:r>
              <a:rPr kumimoji="1" lang="ja-JP" altLang="en-US" dirty="0"/>
              <a:t>第 </a:t>
            </a:r>
            <a:r>
              <a:rPr kumimoji="1" lang="en-US" altLang="ja-JP" dirty="0"/>
              <a:t>5 </a:t>
            </a:r>
            <a:r>
              <a:rPr kumimoji="1" lang="ja-JP" altLang="en-US" dirty="0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780526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508104" y="6525344"/>
            <a:ext cx="3096344" cy="288032"/>
          </a:xfrm>
        </p:spPr>
        <p:txBody>
          <a:bodyPr/>
          <a:lstStyle>
            <a:lvl1pPr algn="r">
              <a:defRPr sz="10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448" y="6525344"/>
            <a:ext cx="504056" cy="288032"/>
          </a:xfrm>
        </p:spPr>
        <p:txBody>
          <a:bodyPr/>
          <a:lstStyle>
            <a:lvl1pPr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EEDB8509-CC2C-4EC7-9C2E-996B98B58898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sp>
        <p:nvSpPr>
          <p:cNvPr id="7" name="正方形/長方形 11"/>
          <p:cNvSpPr>
            <a:spLocks noChangeArrowheads="1"/>
          </p:cNvSpPr>
          <p:nvPr userDrawn="1"/>
        </p:nvSpPr>
        <p:spPr bwMode="gray">
          <a:xfrm>
            <a:off x="324644" y="2763058"/>
            <a:ext cx="8502650" cy="109537"/>
          </a:xfrm>
          <a:prstGeom prst="rect">
            <a:avLst/>
          </a:prstGeom>
          <a:gradFill flip="none" rotWithShape="1">
            <a:gsLst>
              <a:gs pos="0">
                <a:srgbClr val="B5C7E7">
                  <a:shade val="30000"/>
                  <a:satMod val="115000"/>
                </a:srgbClr>
              </a:gs>
              <a:gs pos="50000">
                <a:srgbClr val="B5C7E7">
                  <a:shade val="67500"/>
                  <a:satMod val="115000"/>
                </a:srgbClr>
              </a:gs>
              <a:gs pos="100000">
                <a:srgbClr val="B5C7E7">
                  <a:shade val="100000"/>
                  <a:satMod val="115000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ja-JP" altLang="en-US"/>
          </a:p>
        </p:txBody>
      </p:sp>
      <p:sp>
        <p:nvSpPr>
          <p:cNvPr id="13" name="テキスト プレースホルダー 12"/>
          <p:cNvSpPr>
            <a:spLocks noGrp="1"/>
          </p:cNvSpPr>
          <p:nvPr>
            <p:ph type="body" sz="quarter" idx="13"/>
          </p:nvPr>
        </p:nvSpPr>
        <p:spPr>
          <a:xfrm>
            <a:off x="1259632" y="2996952"/>
            <a:ext cx="6912768" cy="2664296"/>
          </a:xfrm>
        </p:spPr>
        <p:txBody>
          <a:bodyPr/>
          <a:lstStyle>
            <a:lvl1pPr>
              <a:defRPr>
                <a:latin typeface="+mj-ea"/>
                <a:ea typeface="+mj-ea"/>
              </a:defRPr>
            </a:lvl1pPr>
            <a:lvl2pPr>
              <a:defRPr>
                <a:latin typeface="+mj-ea"/>
                <a:ea typeface="+mj-ea"/>
              </a:defRPr>
            </a:lvl2pPr>
            <a:lvl3pPr>
              <a:defRPr>
                <a:latin typeface="+mj-ea"/>
                <a:ea typeface="+mj-ea"/>
              </a:defRPr>
            </a:lvl3pPr>
            <a:lvl4pPr>
              <a:defRPr>
                <a:latin typeface="+mj-ea"/>
                <a:ea typeface="+mj-ea"/>
              </a:defRPr>
            </a:lvl4pPr>
            <a:lvl5pPr>
              <a:defRPr>
                <a:latin typeface="+mj-ea"/>
                <a:ea typeface="+mj-ea"/>
              </a:defRPr>
            </a:lvl5pPr>
          </a:lstStyle>
          <a:p>
            <a:pPr lvl="0"/>
            <a:r>
              <a:rPr kumimoji="1" lang="ja-JP" altLang="en-US" dirty="0"/>
              <a:t>マスター テキストの書式設定</a:t>
            </a:r>
          </a:p>
          <a:p>
            <a:pPr lvl="1"/>
            <a:r>
              <a:rPr kumimoji="1" lang="ja-JP" altLang="en-US" dirty="0"/>
              <a:t>第 </a:t>
            </a:r>
            <a:r>
              <a:rPr kumimoji="1" lang="en-US" altLang="ja-JP" dirty="0"/>
              <a:t>2 </a:t>
            </a:r>
            <a:r>
              <a:rPr kumimoji="1" lang="ja-JP" altLang="en-US" dirty="0"/>
              <a:t>レベル</a:t>
            </a:r>
          </a:p>
          <a:p>
            <a:pPr lvl="2"/>
            <a:r>
              <a:rPr kumimoji="1" lang="ja-JP" altLang="en-US" dirty="0"/>
              <a:t>第 </a:t>
            </a:r>
            <a:r>
              <a:rPr kumimoji="1" lang="en-US" altLang="ja-JP" dirty="0"/>
              <a:t>3 </a:t>
            </a:r>
            <a:r>
              <a:rPr kumimoji="1" lang="ja-JP" altLang="en-US" dirty="0"/>
              <a:t>レベル</a:t>
            </a:r>
          </a:p>
          <a:p>
            <a:pPr lvl="3"/>
            <a:r>
              <a:rPr kumimoji="1" lang="ja-JP" altLang="en-US" dirty="0"/>
              <a:t>第 </a:t>
            </a:r>
            <a:r>
              <a:rPr kumimoji="1" lang="en-US" altLang="ja-JP" dirty="0"/>
              <a:t>4 </a:t>
            </a:r>
            <a:r>
              <a:rPr kumimoji="1" lang="ja-JP" altLang="en-US" dirty="0"/>
              <a:t>レベル</a:t>
            </a:r>
          </a:p>
          <a:p>
            <a:pPr lvl="4"/>
            <a:r>
              <a:rPr kumimoji="1" lang="ja-JP" altLang="en-US" dirty="0"/>
              <a:t>第 </a:t>
            </a:r>
            <a:r>
              <a:rPr kumimoji="1" lang="en-US" altLang="ja-JP" dirty="0"/>
              <a:t>5 </a:t>
            </a:r>
            <a:r>
              <a:rPr kumimoji="1" lang="ja-JP" altLang="en-US" dirty="0"/>
              <a:t>レベル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xmlns="" id="{9A76D350-2C90-0642-8ADD-501F55C6F300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827088" y="1989138"/>
            <a:ext cx="3816350" cy="647700"/>
          </a:xfrm>
        </p:spPr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337436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508104" y="6525344"/>
            <a:ext cx="3096344" cy="288032"/>
          </a:xfrm>
        </p:spPr>
        <p:txBody>
          <a:bodyPr/>
          <a:lstStyle>
            <a:lvl1pPr algn="r">
              <a:defRPr sz="10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448" y="6525344"/>
            <a:ext cx="504056" cy="288032"/>
          </a:xfrm>
        </p:spPr>
        <p:txBody>
          <a:bodyPr/>
          <a:lstStyle>
            <a:lvl1pPr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EEDB8509-CC2C-4EC7-9C2E-996B98B58898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sp>
        <p:nvSpPr>
          <p:cNvPr id="7" name="正方形/長方形 11"/>
          <p:cNvSpPr>
            <a:spLocks noChangeArrowheads="1"/>
          </p:cNvSpPr>
          <p:nvPr userDrawn="1"/>
        </p:nvSpPr>
        <p:spPr bwMode="gray">
          <a:xfrm>
            <a:off x="324644" y="2763058"/>
            <a:ext cx="8502650" cy="109537"/>
          </a:xfrm>
          <a:prstGeom prst="rect">
            <a:avLst/>
          </a:prstGeom>
          <a:gradFill flip="none" rotWithShape="1">
            <a:gsLst>
              <a:gs pos="0">
                <a:srgbClr val="B5C7E7">
                  <a:shade val="30000"/>
                  <a:satMod val="115000"/>
                </a:srgbClr>
              </a:gs>
              <a:gs pos="50000">
                <a:srgbClr val="B5C7E7">
                  <a:shade val="67500"/>
                  <a:satMod val="115000"/>
                </a:srgbClr>
              </a:gs>
              <a:gs pos="100000">
                <a:srgbClr val="B5C7E7">
                  <a:shade val="100000"/>
                  <a:satMod val="115000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ja-JP" altLang="en-US"/>
          </a:p>
        </p:txBody>
      </p:sp>
      <p:sp>
        <p:nvSpPr>
          <p:cNvPr id="11" name="正方形/長方形 10"/>
          <p:cNvSpPr/>
          <p:nvPr userDrawn="1"/>
        </p:nvSpPr>
        <p:spPr>
          <a:xfrm>
            <a:off x="827584" y="2060848"/>
            <a:ext cx="4248472" cy="5760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 indent="0" defTabSz="9144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kumimoji="1" lang="en-US" altLang="ja-JP" sz="3200" b="0" dirty="0">
                <a:solidFill>
                  <a:schemeClr val="tx1"/>
                </a:solidFill>
                <a:latin typeface="+mj-ea"/>
                <a:ea typeface="+mj-ea"/>
                <a:cs typeface="Arial" panose="020B0604020202020204" pitchFamily="34" charset="0"/>
              </a:rPr>
              <a:t>Contents</a:t>
            </a:r>
            <a:endParaRPr kumimoji="1" lang="ja-JP" altLang="en-US" sz="3200" b="0" dirty="0">
              <a:solidFill>
                <a:schemeClr val="tx1"/>
              </a:solidFill>
              <a:latin typeface="+mj-ea"/>
              <a:ea typeface="+mj-ea"/>
              <a:cs typeface="Arial" panose="020B0604020202020204" pitchFamily="34" charset="0"/>
            </a:endParaRPr>
          </a:p>
        </p:txBody>
      </p:sp>
      <p:sp>
        <p:nvSpPr>
          <p:cNvPr id="13" name="テキスト プレースホルダー 12"/>
          <p:cNvSpPr>
            <a:spLocks noGrp="1"/>
          </p:cNvSpPr>
          <p:nvPr>
            <p:ph type="body" sz="quarter" idx="13"/>
          </p:nvPr>
        </p:nvSpPr>
        <p:spPr>
          <a:xfrm>
            <a:off x="1259632" y="2996952"/>
            <a:ext cx="6912768" cy="2664296"/>
          </a:xfrm>
        </p:spPr>
        <p:txBody>
          <a:bodyPr/>
          <a:lstStyle>
            <a:lvl1pPr>
              <a:defRPr>
                <a:latin typeface="+mj-ea"/>
                <a:ea typeface="+mj-ea"/>
              </a:defRPr>
            </a:lvl1pPr>
            <a:lvl2pPr>
              <a:defRPr>
                <a:latin typeface="+mj-ea"/>
                <a:ea typeface="+mj-ea"/>
              </a:defRPr>
            </a:lvl2pPr>
            <a:lvl3pPr>
              <a:defRPr>
                <a:latin typeface="+mj-ea"/>
                <a:ea typeface="+mj-ea"/>
              </a:defRPr>
            </a:lvl3pPr>
            <a:lvl4pPr>
              <a:defRPr>
                <a:latin typeface="+mj-ea"/>
                <a:ea typeface="+mj-ea"/>
              </a:defRPr>
            </a:lvl4pPr>
            <a:lvl5pPr>
              <a:defRPr>
                <a:latin typeface="+mj-ea"/>
                <a:ea typeface="+mj-ea"/>
              </a:defRPr>
            </a:lvl5pPr>
          </a:lstStyle>
          <a:p>
            <a:pPr lvl="0"/>
            <a:r>
              <a:rPr kumimoji="1" lang="ja-JP" altLang="en-US" dirty="0"/>
              <a:t>マスター テキストの書式設定</a:t>
            </a:r>
          </a:p>
          <a:p>
            <a:pPr lvl="1"/>
            <a:r>
              <a:rPr kumimoji="1" lang="ja-JP" altLang="en-US" dirty="0"/>
              <a:t>第 </a:t>
            </a:r>
            <a:r>
              <a:rPr kumimoji="1" lang="en-US" altLang="ja-JP" dirty="0"/>
              <a:t>2 </a:t>
            </a:r>
            <a:r>
              <a:rPr kumimoji="1" lang="ja-JP" altLang="en-US" dirty="0"/>
              <a:t>レベル</a:t>
            </a:r>
          </a:p>
          <a:p>
            <a:pPr lvl="2"/>
            <a:r>
              <a:rPr kumimoji="1" lang="ja-JP" altLang="en-US" dirty="0"/>
              <a:t>第 </a:t>
            </a:r>
            <a:r>
              <a:rPr kumimoji="1" lang="en-US" altLang="ja-JP" dirty="0"/>
              <a:t>3 </a:t>
            </a:r>
            <a:r>
              <a:rPr kumimoji="1" lang="ja-JP" altLang="en-US" dirty="0"/>
              <a:t>レベル</a:t>
            </a:r>
          </a:p>
          <a:p>
            <a:pPr lvl="3"/>
            <a:r>
              <a:rPr kumimoji="1" lang="ja-JP" altLang="en-US" dirty="0"/>
              <a:t>第 </a:t>
            </a:r>
            <a:r>
              <a:rPr kumimoji="1" lang="en-US" altLang="ja-JP" dirty="0"/>
              <a:t>4 </a:t>
            </a:r>
            <a:r>
              <a:rPr kumimoji="1" lang="ja-JP" altLang="en-US" dirty="0"/>
              <a:t>レベル</a:t>
            </a:r>
          </a:p>
          <a:p>
            <a:pPr lvl="4"/>
            <a:r>
              <a:rPr kumimoji="1" lang="ja-JP" altLang="en-US" dirty="0"/>
              <a:t>第 </a:t>
            </a:r>
            <a:r>
              <a:rPr kumimoji="1" lang="en-US" altLang="ja-JP" dirty="0"/>
              <a:t>5 </a:t>
            </a:r>
            <a:r>
              <a:rPr kumimoji="1" lang="ja-JP" altLang="en-US" dirty="0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7755455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7544" y="2924944"/>
            <a:ext cx="5328592" cy="538609"/>
          </a:xfrm>
        </p:spPr>
        <p:txBody>
          <a:bodyPr wrap="square">
            <a:normAutofit/>
          </a:bodyPr>
          <a:lstStyle>
            <a:lvl1pPr>
              <a:defRPr lang="en-US" sz="2900" dirty="0">
                <a:latin typeface="+mj-ea"/>
                <a:ea typeface="+mj-ea"/>
              </a:defRPr>
            </a:lvl1pPr>
          </a:lstStyle>
          <a:p>
            <a:pPr lvl="0" fontAlgn="base">
              <a:lnSpc>
                <a:spcPct val="100000"/>
              </a:lnSpc>
              <a:spcAft>
                <a:spcPct val="0"/>
              </a:spcAft>
            </a:pPr>
            <a:r>
              <a:rPr lang="ja-JP" altLang="en-US" dirty="0"/>
              <a:t>マスター タイトルの書式設定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508104" y="6525344"/>
            <a:ext cx="3096344" cy="288032"/>
          </a:xfrm>
        </p:spPr>
        <p:txBody>
          <a:bodyPr/>
          <a:lstStyle>
            <a:lvl1pPr algn="r">
              <a:defRPr sz="10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448" y="6525344"/>
            <a:ext cx="504056" cy="288032"/>
          </a:xfrm>
        </p:spPr>
        <p:txBody>
          <a:bodyPr/>
          <a:lstStyle>
            <a:lvl1pPr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EEDB8509-CC2C-4EC7-9C2E-996B98B58898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sp>
        <p:nvSpPr>
          <p:cNvPr id="7" name="正方形/長方形 11"/>
          <p:cNvSpPr>
            <a:spLocks noChangeArrowheads="1"/>
          </p:cNvSpPr>
          <p:nvPr userDrawn="1"/>
        </p:nvSpPr>
        <p:spPr bwMode="gray">
          <a:xfrm>
            <a:off x="324644" y="2763058"/>
            <a:ext cx="8502650" cy="109537"/>
          </a:xfrm>
          <a:prstGeom prst="rect">
            <a:avLst/>
          </a:prstGeom>
          <a:gradFill flip="none" rotWithShape="1">
            <a:gsLst>
              <a:gs pos="0">
                <a:srgbClr val="B5C7E7">
                  <a:shade val="30000"/>
                  <a:satMod val="115000"/>
                </a:srgbClr>
              </a:gs>
              <a:gs pos="50000">
                <a:srgbClr val="B5C7E7">
                  <a:shade val="67500"/>
                  <a:satMod val="115000"/>
                </a:srgbClr>
              </a:gs>
              <a:gs pos="100000">
                <a:srgbClr val="B5C7E7">
                  <a:shade val="100000"/>
                  <a:satMod val="115000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9744019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7560840" cy="424732"/>
          </a:xfrm>
        </p:spPr>
        <p:txBody>
          <a:bodyPr wrap="none">
            <a:normAutofit/>
          </a:bodyPr>
          <a:lstStyle>
            <a:lvl1pPr>
              <a:defRPr lang="en-US" sz="2400" dirty="0">
                <a:latin typeface="+mj-ea"/>
                <a:ea typeface="+mj-ea"/>
              </a:defRPr>
            </a:lvl1pPr>
          </a:lstStyle>
          <a:p>
            <a:pPr lvl="0" fontAlgn="base">
              <a:spcAft>
                <a:spcPct val="0"/>
              </a:spcAft>
            </a:pPr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508104" y="6525344"/>
            <a:ext cx="3096344" cy="288032"/>
          </a:xfrm>
        </p:spPr>
        <p:txBody>
          <a:bodyPr/>
          <a:lstStyle>
            <a:lvl1pPr algn="r">
              <a:defRPr sz="10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448" y="6525344"/>
            <a:ext cx="504056" cy="288032"/>
          </a:xfrm>
        </p:spPr>
        <p:txBody>
          <a:bodyPr/>
          <a:lstStyle>
            <a:lvl1pPr>
              <a:defRPr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</a:lstStyle>
          <a:p>
            <a:fld id="{EEDB8509-CC2C-4EC7-9C2E-996B98B58898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  <p:sp>
        <p:nvSpPr>
          <p:cNvPr id="7" name="正方形/長方形 11"/>
          <p:cNvSpPr>
            <a:spLocks noChangeArrowheads="1"/>
          </p:cNvSpPr>
          <p:nvPr userDrawn="1"/>
        </p:nvSpPr>
        <p:spPr bwMode="gray">
          <a:xfrm>
            <a:off x="1" y="739775"/>
            <a:ext cx="9144000" cy="74485"/>
          </a:xfrm>
          <a:prstGeom prst="rect">
            <a:avLst/>
          </a:prstGeom>
          <a:gradFill flip="none" rotWithShape="1">
            <a:gsLst>
              <a:gs pos="0">
                <a:srgbClr val="B5C7E7">
                  <a:shade val="30000"/>
                  <a:satMod val="115000"/>
                </a:srgbClr>
              </a:gs>
              <a:gs pos="50000">
                <a:srgbClr val="B5C7E7">
                  <a:shade val="67500"/>
                  <a:satMod val="115000"/>
                </a:srgbClr>
              </a:gs>
              <a:gs pos="100000">
                <a:srgbClr val="B5C7E7">
                  <a:shade val="100000"/>
                  <a:satMod val="115000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lvl="0"/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401021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B8509-CC2C-4EC7-9C2E-996B98B588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875136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B8509-CC2C-4EC7-9C2E-996B98B588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340666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B8509-CC2C-4EC7-9C2E-996B98B588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216917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DB8509-CC2C-4EC7-9C2E-996B98B588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752928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4" r:id="rId2"/>
    <p:sldLayoutId id="2147483676" r:id="rId3"/>
    <p:sldLayoutId id="2147483675" r:id="rId4"/>
    <p:sldLayoutId id="2147483672" r:id="rId5"/>
    <p:sldLayoutId id="2147483662" r:id="rId6"/>
    <p:sldLayoutId id="2147483663" r:id="rId7"/>
    <p:sldLayoutId id="2147483664" r:id="rId8"/>
    <p:sldLayoutId id="2147483665" r:id="rId9"/>
    <p:sldLayoutId id="2147483666" r:id="rId10"/>
    <p:sldLayoutId id="2147483667" r:id="rId11"/>
    <p:sldLayoutId id="2147483668" r:id="rId12"/>
    <p:sldLayoutId id="2147483669" r:id="rId13"/>
    <p:sldLayoutId id="2147483670" r:id="rId14"/>
    <p:sldLayoutId id="2147483671" r:id="rId15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.png"/><Relationship Id="rId4" Type="http://schemas.openxmlformats.org/officeDocument/2006/relationships/hyperlink" Target="https://odc.bodik.jp/test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3498702" y="2932007"/>
            <a:ext cx="5328592" cy="538609"/>
          </a:xfrm>
        </p:spPr>
        <p:txBody>
          <a:bodyPr>
            <a:normAutofit/>
          </a:bodyPr>
          <a:lstStyle/>
          <a:p>
            <a:pPr algn="r"/>
            <a:r>
              <a:rPr kumimoji="1" lang="ja-JP" altLang="en-US" sz="2800">
                <a:latin typeface="+mj-lt"/>
              </a:rPr>
              <a:t>オープンデータリーダ育成研修</a:t>
            </a:r>
            <a:endParaRPr kumimoji="1" lang="ja-JP" altLang="en-US" sz="2800" dirty="0">
              <a:latin typeface="+mj-lt"/>
            </a:endParaRPr>
          </a:p>
        </p:txBody>
      </p:sp>
      <p:sp>
        <p:nvSpPr>
          <p:cNvPr id="4" name="サブタイトル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>
                <a:latin typeface="+mj-lt"/>
              </a:rPr>
              <a:t>テストとアンケート</a:t>
            </a:r>
            <a:endParaRPr kumimoji="1" lang="ja-JP" altLang="en-US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02294853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正方形/長方形 11"/>
          <p:cNvSpPr>
            <a:spLocks noChangeArrowheads="1"/>
          </p:cNvSpPr>
          <p:nvPr/>
        </p:nvSpPr>
        <p:spPr bwMode="gray">
          <a:xfrm>
            <a:off x="251520" y="2771636"/>
            <a:ext cx="8640000" cy="109537"/>
          </a:xfrm>
          <a:prstGeom prst="rect">
            <a:avLst/>
          </a:prstGeom>
          <a:gradFill flip="none" rotWithShape="1">
            <a:gsLst>
              <a:gs pos="0">
                <a:srgbClr val="B5C7E7">
                  <a:shade val="30000"/>
                  <a:satMod val="115000"/>
                </a:srgbClr>
              </a:gs>
              <a:gs pos="50000">
                <a:srgbClr val="B5C7E7">
                  <a:shade val="67500"/>
                  <a:satMod val="115000"/>
                </a:srgbClr>
              </a:gs>
              <a:gs pos="100000">
                <a:srgbClr val="B5C7E7">
                  <a:shade val="100000"/>
                  <a:satMod val="115000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ja-JP" altLang="en-US"/>
          </a:p>
        </p:txBody>
      </p:sp>
      <p:sp>
        <p:nvSpPr>
          <p:cNvPr id="8" name="Text Box 35"/>
          <p:cNvSpPr txBox="1">
            <a:spLocks noChangeArrowheads="1"/>
          </p:cNvSpPr>
          <p:nvPr/>
        </p:nvSpPr>
        <p:spPr bwMode="gray">
          <a:xfrm>
            <a:off x="561975" y="2153703"/>
            <a:ext cx="995785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</a:pPr>
            <a:r>
              <a:rPr lang="en-US" altLang="ja-JP" sz="3000" dirty="0">
                <a:solidFill>
                  <a:schemeClr val="tx1"/>
                </a:solidFill>
                <a:latin typeface="+mj-lt"/>
                <a:ea typeface="Arial Unicode MS" pitchFamily="50" charset="-128"/>
                <a:cs typeface="Arial Unicode MS" pitchFamily="50" charset="-128"/>
              </a:rPr>
              <a:t>END</a:t>
            </a:r>
          </a:p>
        </p:txBody>
      </p:sp>
      <p:sp>
        <p:nvSpPr>
          <p:cNvPr id="11" name="タイトル 1">
            <a:extLst>
              <a:ext uri="{FF2B5EF4-FFF2-40B4-BE49-F238E27FC236}">
                <a16:creationId xmlns:a16="http://schemas.microsoft.com/office/drawing/2014/main" xmlns="" id="{696BAA8A-3517-F44F-B2D3-A4A454F51D96}"/>
              </a:ext>
            </a:extLst>
          </p:cNvPr>
          <p:cNvSpPr txBox="1">
            <a:spLocks/>
          </p:cNvSpPr>
          <p:nvPr/>
        </p:nvSpPr>
        <p:spPr>
          <a:xfrm>
            <a:off x="3498702" y="2932007"/>
            <a:ext cx="5328592" cy="538609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ja-JP" altLang="en-US" sz="2800">
                <a:latin typeface="+mj-ea"/>
              </a:rPr>
              <a:t>オープンデータリーダ育成研修</a:t>
            </a:r>
            <a:endParaRPr lang="ja-JP" altLang="en-US" sz="2800" dirty="0">
              <a:latin typeface="+mj-ea"/>
            </a:endParaRPr>
          </a:p>
        </p:txBody>
      </p:sp>
      <p:sp>
        <p:nvSpPr>
          <p:cNvPr id="12" name="サブタイトル 3">
            <a:extLst>
              <a:ext uri="{FF2B5EF4-FFF2-40B4-BE49-F238E27FC236}">
                <a16:creationId xmlns:a16="http://schemas.microsoft.com/office/drawing/2014/main" xmlns="" id="{8652BA7F-5C09-4B4B-B092-549AE485DB91}"/>
              </a:ext>
            </a:extLst>
          </p:cNvPr>
          <p:cNvSpPr txBox="1">
            <a:spLocks/>
          </p:cNvSpPr>
          <p:nvPr/>
        </p:nvSpPr>
        <p:spPr>
          <a:xfrm>
            <a:off x="3498702" y="3669365"/>
            <a:ext cx="5328592" cy="2059210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None/>
            </a:pPr>
            <a:r>
              <a:rPr lang="ja-JP" altLang="en-US" sz="2400">
                <a:latin typeface="+mj-ea"/>
                <a:ea typeface="+mj-ea"/>
              </a:rPr>
              <a:t>テストとアンケート</a:t>
            </a:r>
            <a:endParaRPr lang="ja-JP" altLang="en-US" sz="2400" dirty="0">
              <a:latin typeface="+mj-ea"/>
              <a:ea typeface="+mj-ea"/>
            </a:endParaRPr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B8509-CC2C-4EC7-9C2E-996B98B58898}" type="slidenum">
              <a:rPr kumimoji="1" lang="ja-JP" altLang="en-US" smtClean="0"/>
              <a:t>10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585791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タイトル 1"/>
          <p:cNvSpPr>
            <a:spLocks noGrp="1"/>
          </p:cNvSpPr>
          <p:nvPr>
            <p:ph type="title"/>
          </p:nvPr>
        </p:nvSpPr>
        <p:spPr>
          <a:xfrm>
            <a:off x="251520" y="313813"/>
            <a:ext cx="8712968" cy="424732"/>
          </a:xfrm>
        </p:spPr>
        <p:txBody>
          <a:bodyPr/>
          <a:lstStyle/>
          <a:p>
            <a:r>
              <a:rPr kumimoji="1" lang="ja-JP" altLang="en-US">
                <a:latin typeface="+mn-ea"/>
                <a:ea typeface="+mn-ea"/>
              </a:rPr>
              <a:t>テスト</a:t>
            </a:r>
            <a:endParaRPr kumimoji="1" lang="ja-JP" altLang="en-US" dirty="0">
              <a:latin typeface="+mn-ea"/>
              <a:ea typeface="+mn-ea"/>
            </a:endParaRPr>
          </a:p>
        </p:txBody>
      </p:sp>
      <p:sp>
        <p:nvSpPr>
          <p:cNvPr id="11" name="タイトル 1"/>
          <p:cNvSpPr txBox="1">
            <a:spLocks/>
          </p:cNvSpPr>
          <p:nvPr/>
        </p:nvSpPr>
        <p:spPr>
          <a:xfrm>
            <a:off x="251520" y="116632"/>
            <a:ext cx="8712968" cy="234159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rmAutofit fontScale="92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lang="en-US" sz="2400" kern="1200" dirty="0">
                <a:solidFill>
                  <a:schemeClr val="tx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  <a:cs typeface="+mj-cs"/>
              </a:defRPr>
            </a:lvl1pPr>
          </a:lstStyle>
          <a:p>
            <a:r>
              <a:rPr lang="ja-JP" altLang="en-US" sz="1200">
                <a:latin typeface="+mn-ea"/>
                <a:ea typeface="+mn-ea"/>
              </a:rPr>
              <a:t>オープンデータリーダ育成研修</a:t>
            </a:r>
            <a:endParaRPr lang="ja-JP" altLang="en-US" sz="1200" dirty="0">
              <a:latin typeface="+mn-ea"/>
              <a:ea typeface="+mn-ea"/>
            </a:endParaRPr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xmlns="" id="{7C750897-AE17-1149-A883-FE83E6F0178F}"/>
              </a:ext>
            </a:extLst>
          </p:cNvPr>
          <p:cNvSpPr/>
          <p:nvPr/>
        </p:nvSpPr>
        <p:spPr bwMode="auto">
          <a:xfrm>
            <a:off x="215901" y="836712"/>
            <a:ext cx="8748588" cy="873911"/>
          </a:xfrm>
          <a:prstGeom prst="rect">
            <a:avLst/>
          </a:prstGeom>
          <a:solidFill>
            <a:schemeClr val="accent4">
              <a:lumMod val="40000"/>
              <a:lumOff val="60000"/>
              <a:alpha val="46000"/>
            </a:schemeClr>
          </a:solidFill>
          <a:ln w="6350">
            <a:noFill/>
            <a:miter lim="800000"/>
            <a:headEnd/>
            <a:tailEnd/>
          </a:ln>
          <a:extLst/>
        </p:spPr>
        <p:txBody>
          <a:bodyPr wrap="square" rtlCol="0" anchor="ctr" anchorCtr="0"/>
          <a:lstStyle/>
          <a:p>
            <a:pPr>
              <a:lnSpc>
                <a:spcPct val="100000"/>
              </a:lnSpc>
            </a:pPr>
            <a:r>
              <a:rPr kumimoji="1" lang="ja-JP" altLang="en-US" sz="200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テスト用の</a:t>
            </a:r>
            <a:r>
              <a:rPr kumimoji="1" lang="en-US" altLang="ja-JP" sz="200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URL</a:t>
            </a:r>
            <a:r>
              <a:rPr kumimoji="1" lang="ja-JP" altLang="en-US" sz="200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をパソコンあるいはスマートフォンで開いてください</a:t>
            </a:r>
          </a:p>
        </p:txBody>
      </p:sp>
      <p:pic>
        <p:nvPicPr>
          <p:cNvPr id="9" name="図 8">
            <a:extLst>
              <a:ext uri="{FF2B5EF4-FFF2-40B4-BE49-F238E27FC236}">
                <a16:creationId xmlns:a16="http://schemas.microsoft.com/office/drawing/2014/main" xmlns="" id="{82FFBB63-7A91-A142-9B5F-D9739E7CD25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4088" y="2132856"/>
            <a:ext cx="3348402" cy="3348402"/>
          </a:xfrm>
          <a:prstGeom prst="rect">
            <a:avLst/>
          </a:prstGeom>
        </p:spPr>
      </p:pic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xmlns="" id="{6BCDAADA-AC1C-BB45-B227-127D7B9921EE}"/>
              </a:ext>
            </a:extLst>
          </p:cNvPr>
          <p:cNvSpPr txBox="1"/>
          <p:nvPr/>
        </p:nvSpPr>
        <p:spPr>
          <a:xfrm>
            <a:off x="2195736" y="5570076"/>
            <a:ext cx="465864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" altLang="ja-JP" sz="2800" dirty="0">
                <a:hlinkClick r:id="rId4"/>
              </a:rPr>
              <a:t>https://odc.bodik.jp/test</a:t>
            </a:r>
            <a:r>
              <a:rPr kumimoji="1" lang="en" altLang="ja-JP" sz="2800" dirty="0"/>
              <a:t> </a:t>
            </a:r>
            <a:endParaRPr kumimoji="1" lang="ja-JP" altLang="en-US" sz="2800"/>
          </a:p>
        </p:txBody>
      </p:sp>
      <p:pic>
        <p:nvPicPr>
          <p:cNvPr id="3" name="図 2">
            <a:extLst>
              <a:ext uri="{FF2B5EF4-FFF2-40B4-BE49-F238E27FC236}">
                <a16:creationId xmlns:a16="http://schemas.microsoft.com/office/drawing/2014/main" xmlns="" id="{55132542-9DF0-DA44-A111-E1AE1DA3DDE7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2355077"/>
            <a:ext cx="4315154" cy="3023153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B8509-CC2C-4EC7-9C2E-996B98B58898}" type="slidenum">
              <a:rPr kumimoji="1" lang="ja-JP" altLang="en-US" smtClean="0"/>
              <a:pPr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570135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タイトル 1"/>
          <p:cNvSpPr>
            <a:spLocks noGrp="1"/>
          </p:cNvSpPr>
          <p:nvPr>
            <p:ph type="title"/>
          </p:nvPr>
        </p:nvSpPr>
        <p:spPr>
          <a:xfrm>
            <a:off x="251520" y="313813"/>
            <a:ext cx="8712968" cy="424732"/>
          </a:xfrm>
        </p:spPr>
        <p:txBody>
          <a:bodyPr/>
          <a:lstStyle/>
          <a:p>
            <a:r>
              <a:rPr kumimoji="1" lang="ja-JP" altLang="en-US">
                <a:latin typeface="+mn-ea"/>
                <a:ea typeface="+mn-ea"/>
              </a:rPr>
              <a:t>テスト</a:t>
            </a:r>
            <a:endParaRPr kumimoji="1" lang="ja-JP" altLang="en-US" dirty="0">
              <a:latin typeface="+mn-ea"/>
              <a:ea typeface="+mn-ea"/>
            </a:endParaRPr>
          </a:p>
        </p:txBody>
      </p:sp>
      <p:sp>
        <p:nvSpPr>
          <p:cNvPr id="11" name="タイトル 1"/>
          <p:cNvSpPr txBox="1">
            <a:spLocks/>
          </p:cNvSpPr>
          <p:nvPr/>
        </p:nvSpPr>
        <p:spPr>
          <a:xfrm>
            <a:off x="251520" y="116632"/>
            <a:ext cx="8712968" cy="234159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rmAutofit fontScale="92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lang="en-US" sz="2400" kern="1200" dirty="0">
                <a:solidFill>
                  <a:schemeClr val="tx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  <a:cs typeface="+mj-cs"/>
              </a:defRPr>
            </a:lvl1pPr>
          </a:lstStyle>
          <a:p>
            <a:r>
              <a:rPr lang="ja-JP" altLang="en-US" sz="1200">
                <a:latin typeface="+mn-ea"/>
                <a:ea typeface="+mn-ea"/>
              </a:rPr>
              <a:t>オープンデータリーダ育成研修</a:t>
            </a:r>
            <a:endParaRPr lang="ja-JP" altLang="en-US" sz="1200" dirty="0">
              <a:latin typeface="+mn-ea"/>
              <a:ea typeface="+mn-ea"/>
            </a:endParaRPr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xmlns="" id="{7C750897-AE17-1149-A883-FE83E6F0178F}"/>
              </a:ext>
            </a:extLst>
          </p:cNvPr>
          <p:cNvSpPr/>
          <p:nvPr/>
        </p:nvSpPr>
        <p:spPr bwMode="auto">
          <a:xfrm>
            <a:off x="215901" y="836712"/>
            <a:ext cx="8748588" cy="873911"/>
          </a:xfrm>
          <a:prstGeom prst="rect">
            <a:avLst/>
          </a:prstGeom>
          <a:solidFill>
            <a:schemeClr val="accent4">
              <a:lumMod val="40000"/>
              <a:lumOff val="60000"/>
              <a:alpha val="46000"/>
            </a:schemeClr>
          </a:solidFill>
          <a:ln w="6350">
            <a:noFill/>
            <a:miter lim="800000"/>
            <a:headEnd/>
            <a:tailEnd/>
          </a:ln>
          <a:extLst/>
        </p:spPr>
        <p:txBody>
          <a:bodyPr wrap="square" rtlCol="0" anchor="ctr" anchorCtr="0"/>
          <a:lstStyle/>
          <a:p>
            <a:pPr>
              <a:lnSpc>
                <a:spcPct val="100000"/>
              </a:lnSpc>
            </a:pPr>
            <a:r>
              <a:rPr kumimoji="1" lang="ja-JP" altLang="en-US" sz="200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オープンデータリーダ育成研修の受講者専用のユーザー名とパスワードでログインしてください</a:t>
            </a:r>
          </a:p>
        </p:txBody>
      </p:sp>
      <p:pic>
        <p:nvPicPr>
          <p:cNvPr id="6" name="図 5">
            <a:extLst>
              <a:ext uri="{FF2B5EF4-FFF2-40B4-BE49-F238E27FC236}">
                <a16:creationId xmlns:a16="http://schemas.microsoft.com/office/drawing/2014/main" xmlns="" id="{4B823A34-73ED-EC40-8DBE-5909398FA65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6192" y="2060848"/>
            <a:ext cx="3733800" cy="4546600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xmlns="" id="{584B14FA-E2A6-544E-9A1A-859AC1F66A80}"/>
              </a:ext>
            </a:extLst>
          </p:cNvPr>
          <p:cNvSpPr txBox="1"/>
          <p:nvPr/>
        </p:nvSpPr>
        <p:spPr>
          <a:xfrm>
            <a:off x="5152936" y="2658660"/>
            <a:ext cx="2206053" cy="1477328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/>
              <a:t>ユーザー名</a:t>
            </a:r>
            <a:endParaRPr kumimoji="1" lang="en-US" altLang="ja-JP" dirty="0"/>
          </a:p>
          <a:p>
            <a:r>
              <a:rPr kumimoji="1" lang="en-US" altLang="ja-JP" dirty="0" err="1"/>
              <a:t>leader</a:t>
            </a:r>
            <a:r>
              <a:rPr kumimoji="1" lang="en-US" altLang="ja-JP" dirty="0" err="1">
                <a:solidFill>
                  <a:srgbClr val="FF0000"/>
                </a:solidFill>
              </a:rPr>
              <a:t>n</a:t>
            </a:r>
            <a:endParaRPr kumimoji="1" lang="en-US" altLang="ja-JP" dirty="0">
              <a:solidFill>
                <a:srgbClr val="FF0000"/>
              </a:solidFill>
            </a:endParaRPr>
          </a:p>
          <a:p>
            <a:endParaRPr kumimoji="1" lang="en-US" altLang="ja-JP" dirty="0">
              <a:solidFill>
                <a:srgbClr val="FF0000"/>
              </a:solidFill>
            </a:endParaRPr>
          </a:p>
          <a:p>
            <a:r>
              <a:rPr kumimoji="1" lang="en-US" altLang="ja-JP" dirty="0">
                <a:solidFill>
                  <a:srgbClr val="FF0000"/>
                </a:solidFill>
              </a:rPr>
              <a:t>*n</a:t>
            </a:r>
            <a:r>
              <a:rPr kumimoji="1" lang="ja-JP" altLang="en-US">
                <a:solidFill>
                  <a:srgbClr val="FF0000"/>
                </a:solidFill>
              </a:rPr>
              <a:t>は受講者番号です</a:t>
            </a:r>
            <a:endParaRPr kumimoji="1" lang="en-US" altLang="ja-JP" dirty="0">
              <a:solidFill>
                <a:srgbClr val="FF0000"/>
              </a:solidFill>
            </a:endParaRPr>
          </a:p>
          <a:p>
            <a:r>
              <a:rPr kumimoji="1" lang="en-US" altLang="ja-JP" dirty="0">
                <a:solidFill>
                  <a:srgbClr val="FF0000"/>
                </a:solidFill>
              </a:rPr>
              <a:t>ex. leader1</a:t>
            </a:r>
            <a:endParaRPr kumimoji="1" lang="ja-JP" altLang="en-US">
              <a:solidFill>
                <a:srgbClr val="FF0000"/>
              </a:solidFill>
            </a:endParaRP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xmlns="" id="{62B2BB3B-4F88-E347-B282-8FF56A32B2F1}"/>
              </a:ext>
            </a:extLst>
          </p:cNvPr>
          <p:cNvSpPr txBox="1"/>
          <p:nvPr/>
        </p:nvSpPr>
        <p:spPr>
          <a:xfrm>
            <a:off x="5148064" y="4757156"/>
            <a:ext cx="2616422" cy="64633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/>
              <a:t>パスワード</a:t>
            </a:r>
            <a:endParaRPr kumimoji="1" lang="en-US" altLang="ja-JP" dirty="0"/>
          </a:p>
          <a:p>
            <a:r>
              <a:rPr kumimoji="1" lang="en-US" altLang="ja-JP" dirty="0"/>
              <a:t>*</a:t>
            </a:r>
            <a:r>
              <a:rPr kumimoji="1" lang="ja-JP" altLang="en-US"/>
              <a:t>研修会場でご連絡します</a:t>
            </a:r>
          </a:p>
        </p:txBody>
      </p:sp>
      <p:cxnSp>
        <p:nvCxnSpPr>
          <p:cNvPr id="22" name="カギ線コネクタ 21">
            <a:extLst>
              <a:ext uri="{FF2B5EF4-FFF2-40B4-BE49-F238E27FC236}">
                <a16:creationId xmlns:a16="http://schemas.microsoft.com/office/drawing/2014/main" xmlns="" id="{8758648C-BDB1-5343-B7CF-C2C8A669E01E}"/>
              </a:ext>
            </a:extLst>
          </p:cNvPr>
          <p:cNvCxnSpPr>
            <a:cxnSpLocks/>
            <a:stCxn id="14" idx="1"/>
          </p:cNvCxnSpPr>
          <p:nvPr/>
        </p:nvCxnSpPr>
        <p:spPr>
          <a:xfrm rot="10800000" flipV="1">
            <a:off x="2771800" y="3397324"/>
            <a:ext cx="2381136" cy="704544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カギ線コネクタ 23">
            <a:extLst>
              <a:ext uri="{FF2B5EF4-FFF2-40B4-BE49-F238E27FC236}">
                <a16:creationId xmlns:a16="http://schemas.microsoft.com/office/drawing/2014/main" xmlns="" id="{126FA8F4-D2B8-0342-BDC6-9A5CBBC20BBE}"/>
              </a:ext>
            </a:extLst>
          </p:cNvPr>
          <p:cNvCxnSpPr>
            <a:cxnSpLocks/>
          </p:cNvCxnSpPr>
          <p:nvPr/>
        </p:nvCxnSpPr>
        <p:spPr>
          <a:xfrm rot="10800000">
            <a:off x="2915816" y="4757156"/>
            <a:ext cx="2232249" cy="323166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B8509-CC2C-4EC7-9C2E-996B98B58898}" type="slidenum">
              <a:rPr kumimoji="1" lang="ja-JP" altLang="en-US" smtClean="0"/>
              <a:pPr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878777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xmlns="" id="{86867F04-9ABB-2C4D-B501-0F7991941C9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2560" y="1844824"/>
            <a:ext cx="4457472" cy="4769413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8" name="図 7">
            <a:extLst>
              <a:ext uri="{FF2B5EF4-FFF2-40B4-BE49-F238E27FC236}">
                <a16:creationId xmlns:a16="http://schemas.microsoft.com/office/drawing/2014/main" xmlns="" id="{ACE59240-BF82-C74D-8A36-B41B7AEAC7A4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7824" y="3933056"/>
            <a:ext cx="5724128" cy="2377360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10" name="タイトル 1"/>
          <p:cNvSpPr>
            <a:spLocks noGrp="1"/>
          </p:cNvSpPr>
          <p:nvPr>
            <p:ph type="title"/>
          </p:nvPr>
        </p:nvSpPr>
        <p:spPr>
          <a:xfrm>
            <a:off x="251520" y="313813"/>
            <a:ext cx="8712968" cy="424732"/>
          </a:xfrm>
        </p:spPr>
        <p:txBody>
          <a:bodyPr/>
          <a:lstStyle/>
          <a:p>
            <a:r>
              <a:rPr kumimoji="1" lang="ja-JP" altLang="en-US">
                <a:latin typeface="+mn-ea"/>
                <a:ea typeface="+mn-ea"/>
              </a:rPr>
              <a:t>テスト</a:t>
            </a:r>
            <a:endParaRPr kumimoji="1" lang="ja-JP" altLang="en-US" dirty="0">
              <a:latin typeface="+mn-ea"/>
              <a:ea typeface="+mn-ea"/>
            </a:endParaRPr>
          </a:p>
        </p:txBody>
      </p:sp>
      <p:sp>
        <p:nvSpPr>
          <p:cNvPr id="11" name="タイトル 1"/>
          <p:cNvSpPr txBox="1">
            <a:spLocks/>
          </p:cNvSpPr>
          <p:nvPr/>
        </p:nvSpPr>
        <p:spPr>
          <a:xfrm>
            <a:off x="251520" y="116632"/>
            <a:ext cx="8712968" cy="234159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rmAutofit fontScale="92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lang="en-US" sz="2400" kern="1200" dirty="0">
                <a:solidFill>
                  <a:schemeClr val="tx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  <a:cs typeface="+mj-cs"/>
              </a:defRPr>
            </a:lvl1pPr>
          </a:lstStyle>
          <a:p>
            <a:r>
              <a:rPr lang="ja-JP" altLang="en-US" sz="1200">
                <a:latin typeface="+mn-ea"/>
                <a:ea typeface="+mn-ea"/>
              </a:rPr>
              <a:t>オープンデータリーダ育成研修</a:t>
            </a:r>
            <a:endParaRPr lang="ja-JP" altLang="en-US" sz="1200" dirty="0">
              <a:latin typeface="+mn-ea"/>
              <a:ea typeface="+mn-ea"/>
            </a:endParaRPr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xmlns="" id="{7C750897-AE17-1149-A883-FE83E6F0178F}"/>
              </a:ext>
            </a:extLst>
          </p:cNvPr>
          <p:cNvSpPr/>
          <p:nvPr/>
        </p:nvSpPr>
        <p:spPr bwMode="auto">
          <a:xfrm>
            <a:off x="215901" y="836712"/>
            <a:ext cx="8748588" cy="873911"/>
          </a:xfrm>
          <a:prstGeom prst="rect">
            <a:avLst/>
          </a:prstGeom>
          <a:solidFill>
            <a:schemeClr val="accent4">
              <a:lumMod val="40000"/>
              <a:lumOff val="60000"/>
              <a:alpha val="46000"/>
            </a:schemeClr>
          </a:solidFill>
          <a:ln w="6350">
            <a:noFill/>
            <a:miter lim="800000"/>
            <a:headEnd/>
            <a:tailEnd/>
          </a:ln>
          <a:extLst/>
        </p:spPr>
        <p:txBody>
          <a:bodyPr wrap="square" rtlCol="0" anchor="ctr" anchorCtr="0"/>
          <a:lstStyle/>
          <a:p>
            <a:pPr>
              <a:lnSpc>
                <a:spcPct val="100000"/>
              </a:lnSpc>
            </a:pPr>
            <a:r>
              <a:rPr kumimoji="1" lang="ja-JP" altLang="en-US" sz="200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団体名、受講者番号を記入してから、各問題に回答をします。すべての問題に回答してから「回答」ボタンをクリックしてください。</a:t>
            </a:r>
            <a:r>
              <a:rPr kumimoji="1" lang="en-US" altLang="ja-JP" sz="200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7</a:t>
            </a:r>
            <a:r>
              <a:rPr kumimoji="1" lang="ja-JP" altLang="en-US" sz="200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割以上正解すると合格です。</a:t>
            </a: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xmlns="" id="{0C395446-455D-074D-B8E0-100C9D92C3FB}"/>
              </a:ext>
            </a:extLst>
          </p:cNvPr>
          <p:cNvSpPr txBox="1"/>
          <p:nvPr/>
        </p:nvSpPr>
        <p:spPr>
          <a:xfrm>
            <a:off x="6876256" y="3068960"/>
            <a:ext cx="19797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/>
              <a:t>最後に回答ボタンを</a:t>
            </a:r>
            <a:endParaRPr kumimoji="1" lang="en-US" altLang="ja-JP" dirty="0"/>
          </a:p>
          <a:p>
            <a:r>
              <a:rPr kumimoji="1" lang="ja-JP" altLang="en-US"/>
              <a:t>クリックします</a:t>
            </a:r>
            <a:endParaRPr kumimoji="1" lang="en-US" altLang="ja-JP" dirty="0"/>
          </a:p>
        </p:txBody>
      </p:sp>
      <p:cxnSp>
        <p:nvCxnSpPr>
          <p:cNvPr id="16" name="カギ線コネクタ 15">
            <a:extLst>
              <a:ext uri="{FF2B5EF4-FFF2-40B4-BE49-F238E27FC236}">
                <a16:creationId xmlns:a16="http://schemas.microsoft.com/office/drawing/2014/main" xmlns="" id="{5A6055B3-3385-CA43-B2D6-66EA8263D9AF}"/>
              </a:ext>
            </a:extLst>
          </p:cNvPr>
          <p:cNvCxnSpPr>
            <a:cxnSpLocks/>
            <a:stCxn id="15" idx="1"/>
          </p:cNvCxnSpPr>
          <p:nvPr/>
        </p:nvCxnSpPr>
        <p:spPr>
          <a:xfrm rot="10800000" flipH="1" flipV="1">
            <a:off x="6876256" y="3392125"/>
            <a:ext cx="792088" cy="2411397"/>
          </a:xfrm>
          <a:prstGeom prst="bentConnector4">
            <a:avLst>
              <a:gd name="adj1" fmla="val -28860"/>
              <a:gd name="adj2" fmla="val 56701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xmlns="" id="{FB044A19-6A3C-C845-B94F-C8A57E4295B3}"/>
              </a:ext>
            </a:extLst>
          </p:cNvPr>
          <p:cNvSpPr txBox="1"/>
          <p:nvPr/>
        </p:nvSpPr>
        <p:spPr>
          <a:xfrm>
            <a:off x="5138202" y="2564904"/>
            <a:ext cx="19797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7</a:t>
            </a:r>
            <a:r>
              <a:rPr kumimoji="1" lang="ja-JP" altLang="en-US"/>
              <a:t>割以上正解すると合格です</a:t>
            </a:r>
            <a:endParaRPr kumimoji="1" lang="en-US" altLang="ja-JP" dirty="0"/>
          </a:p>
        </p:txBody>
      </p:sp>
      <p:cxnSp>
        <p:nvCxnSpPr>
          <p:cNvPr id="5" name="カギ線コネクタ 4">
            <a:extLst>
              <a:ext uri="{FF2B5EF4-FFF2-40B4-BE49-F238E27FC236}">
                <a16:creationId xmlns:a16="http://schemas.microsoft.com/office/drawing/2014/main" xmlns="" id="{4463C848-1954-354F-925D-C4368105ABFD}"/>
              </a:ext>
            </a:extLst>
          </p:cNvPr>
          <p:cNvCxnSpPr>
            <a:stCxn id="18" idx="1"/>
          </p:cNvCxnSpPr>
          <p:nvPr/>
        </p:nvCxnSpPr>
        <p:spPr>
          <a:xfrm rot="10800000" flipV="1">
            <a:off x="3707904" y="2888069"/>
            <a:ext cx="1430298" cy="142253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B8509-CC2C-4EC7-9C2E-996B98B58898}" type="slidenum">
              <a:rPr kumimoji="1" lang="ja-JP" altLang="en-US" smtClean="0"/>
              <a:pPr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76737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図 13">
            <a:extLst>
              <a:ext uri="{FF2B5EF4-FFF2-40B4-BE49-F238E27FC236}">
                <a16:creationId xmlns:a16="http://schemas.microsoft.com/office/drawing/2014/main" xmlns="" id="{FBC42235-0DFC-C144-8723-69B6EE5A7E3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916832"/>
            <a:ext cx="5656842" cy="4549418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10" name="タイトル 1"/>
          <p:cNvSpPr>
            <a:spLocks noGrp="1"/>
          </p:cNvSpPr>
          <p:nvPr>
            <p:ph type="title"/>
          </p:nvPr>
        </p:nvSpPr>
        <p:spPr>
          <a:xfrm>
            <a:off x="251520" y="313813"/>
            <a:ext cx="8712968" cy="424732"/>
          </a:xfrm>
        </p:spPr>
        <p:txBody>
          <a:bodyPr/>
          <a:lstStyle/>
          <a:p>
            <a:r>
              <a:rPr kumimoji="1" lang="ja-JP" altLang="en-US">
                <a:latin typeface="+mn-ea"/>
                <a:ea typeface="+mn-ea"/>
              </a:rPr>
              <a:t>テスト</a:t>
            </a:r>
            <a:endParaRPr kumimoji="1" lang="ja-JP" altLang="en-US" dirty="0">
              <a:latin typeface="+mn-ea"/>
              <a:ea typeface="+mn-ea"/>
            </a:endParaRPr>
          </a:p>
        </p:txBody>
      </p:sp>
      <p:sp>
        <p:nvSpPr>
          <p:cNvPr id="11" name="タイトル 1"/>
          <p:cNvSpPr txBox="1">
            <a:spLocks/>
          </p:cNvSpPr>
          <p:nvPr/>
        </p:nvSpPr>
        <p:spPr>
          <a:xfrm>
            <a:off x="251520" y="116632"/>
            <a:ext cx="8712968" cy="234159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rmAutofit fontScale="92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lang="en-US" sz="2400" kern="1200" dirty="0">
                <a:solidFill>
                  <a:schemeClr val="tx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  <a:cs typeface="+mj-cs"/>
              </a:defRPr>
            </a:lvl1pPr>
          </a:lstStyle>
          <a:p>
            <a:r>
              <a:rPr lang="ja-JP" altLang="en-US" sz="1200">
                <a:latin typeface="+mn-ea"/>
                <a:ea typeface="+mn-ea"/>
              </a:rPr>
              <a:t>オープンデータリーダ育成研修</a:t>
            </a:r>
            <a:endParaRPr lang="ja-JP" altLang="en-US" sz="1200" dirty="0">
              <a:latin typeface="+mn-ea"/>
              <a:ea typeface="+mn-ea"/>
            </a:endParaRPr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xmlns="" id="{7C750897-AE17-1149-A883-FE83E6F0178F}"/>
              </a:ext>
            </a:extLst>
          </p:cNvPr>
          <p:cNvSpPr/>
          <p:nvPr/>
        </p:nvSpPr>
        <p:spPr bwMode="auto">
          <a:xfrm>
            <a:off x="215901" y="836712"/>
            <a:ext cx="8748588" cy="873911"/>
          </a:xfrm>
          <a:prstGeom prst="rect">
            <a:avLst/>
          </a:prstGeom>
          <a:solidFill>
            <a:schemeClr val="accent4">
              <a:lumMod val="40000"/>
              <a:lumOff val="60000"/>
              <a:alpha val="46000"/>
            </a:schemeClr>
          </a:solidFill>
          <a:ln w="6350">
            <a:noFill/>
            <a:miter lim="800000"/>
            <a:headEnd/>
            <a:tailEnd/>
          </a:ln>
          <a:extLst/>
        </p:spPr>
        <p:txBody>
          <a:bodyPr wrap="square" rtlCol="0" anchor="ctr" anchorCtr="0"/>
          <a:lstStyle/>
          <a:p>
            <a:pPr>
              <a:lnSpc>
                <a:spcPct val="100000"/>
              </a:lnSpc>
            </a:pPr>
            <a:r>
              <a:rPr kumimoji="1" lang="ja-JP" altLang="en-US" sz="200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正解率</a:t>
            </a:r>
            <a:r>
              <a:rPr kumimoji="1" lang="en-US" altLang="ja-JP" sz="200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70</a:t>
            </a:r>
            <a:r>
              <a:rPr kumimoji="1" lang="ja-JP" altLang="en-US" sz="200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パーセント以上が合格となります。間違った問題については「解説」を参考に確認してください</a:t>
            </a: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xmlns="" id="{12842866-22AD-6040-9EBC-4360024F9809}"/>
              </a:ext>
            </a:extLst>
          </p:cNvPr>
          <p:cNvSpPr txBox="1"/>
          <p:nvPr/>
        </p:nvSpPr>
        <p:spPr>
          <a:xfrm>
            <a:off x="6178275" y="5036983"/>
            <a:ext cx="271420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/>
              <a:t>「回答」と「正解」が一致して</a:t>
            </a:r>
            <a:endParaRPr kumimoji="1" lang="en-US" altLang="ja-JP" dirty="0"/>
          </a:p>
          <a:p>
            <a:r>
              <a:rPr kumimoji="1" lang="ja-JP" altLang="en-US"/>
              <a:t>いない問題は、「回答」が</a:t>
            </a:r>
            <a:endParaRPr kumimoji="1" lang="en-US" altLang="ja-JP" dirty="0"/>
          </a:p>
          <a:p>
            <a:r>
              <a:rPr kumimoji="1" lang="ja-JP" altLang="en-US"/>
              <a:t>間違っています。「解説」を</a:t>
            </a:r>
            <a:endParaRPr kumimoji="1" lang="en-US" altLang="ja-JP" dirty="0"/>
          </a:p>
          <a:p>
            <a:r>
              <a:rPr kumimoji="1" lang="ja-JP" altLang="en-US"/>
              <a:t>参考に確認してください。</a:t>
            </a:r>
            <a:endParaRPr kumimoji="1" lang="en-US" altLang="ja-JP" dirty="0"/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xmlns="" id="{B855A02B-1E8F-8E45-A9ED-710F51190FC9}"/>
              </a:ext>
            </a:extLst>
          </p:cNvPr>
          <p:cNvSpPr txBox="1"/>
          <p:nvPr/>
        </p:nvSpPr>
        <p:spPr>
          <a:xfrm>
            <a:off x="6246491" y="3429000"/>
            <a:ext cx="214193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70</a:t>
            </a:r>
            <a:r>
              <a:rPr kumimoji="1" lang="ja-JP" altLang="en-US"/>
              <a:t>割以上正解すると</a:t>
            </a:r>
            <a:endParaRPr kumimoji="1" lang="en-US" altLang="ja-JP" dirty="0"/>
          </a:p>
          <a:p>
            <a:r>
              <a:rPr kumimoji="1" lang="ja-JP" altLang="en-US"/>
              <a:t>合格です</a:t>
            </a:r>
            <a:endParaRPr kumimoji="1" lang="en-US" altLang="ja-JP" dirty="0"/>
          </a:p>
        </p:txBody>
      </p:sp>
      <p:cxnSp>
        <p:nvCxnSpPr>
          <p:cNvPr id="6" name="カギ線コネクタ 5">
            <a:extLst>
              <a:ext uri="{FF2B5EF4-FFF2-40B4-BE49-F238E27FC236}">
                <a16:creationId xmlns:a16="http://schemas.microsoft.com/office/drawing/2014/main" xmlns="" id="{225D0D49-B28F-1C4C-ADF4-B4BB79CD09D5}"/>
              </a:ext>
            </a:extLst>
          </p:cNvPr>
          <p:cNvCxnSpPr>
            <a:cxnSpLocks/>
            <a:stCxn id="13" idx="1"/>
          </p:cNvCxnSpPr>
          <p:nvPr/>
        </p:nvCxnSpPr>
        <p:spPr>
          <a:xfrm rot="10800000" flipV="1">
            <a:off x="2417007" y="3752166"/>
            <a:ext cx="3829485" cy="68492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カギ線コネクタ 14">
            <a:extLst>
              <a:ext uri="{FF2B5EF4-FFF2-40B4-BE49-F238E27FC236}">
                <a16:creationId xmlns:a16="http://schemas.microsoft.com/office/drawing/2014/main" xmlns="" id="{50873D5E-E037-7D41-B1AE-C5318031CEE5}"/>
              </a:ext>
            </a:extLst>
          </p:cNvPr>
          <p:cNvCxnSpPr>
            <a:stCxn id="9" idx="1"/>
          </p:cNvCxnSpPr>
          <p:nvPr/>
        </p:nvCxnSpPr>
        <p:spPr>
          <a:xfrm rot="10800000">
            <a:off x="3131841" y="5469032"/>
            <a:ext cx="3046435" cy="168117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B8509-CC2C-4EC7-9C2E-996B98B58898}" type="slidenum">
              <a:rPr kumimoji="1" lang="ja-JP" altLang="en-US" smtClean="0"/>
              <a:pPr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4825922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xmlns="" id="{5F046B29-1AF6-7A4C-9C03-08E9EFB50F7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8637" y="1952807"/>
            <a:ext cx="6701635" cy="4356513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10" name="タイトル 1"/>
          <p:cNvSpPr>
            <a:spLocks noGrp="1"/>
          </p:cNvSpPr>
          <p:nvPr>
            <p:ph type="title"/>
          </p:nvPr>
        </p:nvSpPr>
        <p:spPr>
          <a:xfrm>
            <a:off x="251520" y="313813"/>
            <a:ext cx="8712968" cy="424732"/>
          </a:xfrm>
        </p:spPr>
        <p:txBody>
          <a:bodyPr/>
          <a:lstStyle/>
          <a:p>
            <a:r>
              <a:rPr kumimoji="1" lang="ja-JP" altLang="en-US">
                <a:latin typeface="+mn-ea"/>
                <a:ea typeface="+mn-ea"/>
              </a:rPr>
              <a:t>テスト</a:t>
            </a:r>
            <a:endParaRPr kumimoji="1" lang="ja-JP" altLang="en-US" dirty="0">
              <a:latin typeface="+mn-ea"/>
              <a:ea typeface="+mn-ea"/>
            </a:endParaRPr>
          </a:p>
        </p:txBody>
      </p:sp>
      <p:sp>
        <p:nvSpPr>
          <p:cNvPr id="11" name="タイトル 1"/>
          <p:cNvSpPr txBox="1">
            <a:spLocks/>
          </p:cNvSpPr>
          <p:nvPr/>
        </p:nvSpPr>
        <p:spPr>
          <a:xfrm>
            <a:off x="251520" y="116632"/>
            <a:ext cx="8712968" cy="234159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rmAutofit fontScale="92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lang="en-US" sz="2400" kern="1200" dirty="0">
                <a:solidFill>
                  <a:schemeClr val="tx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  <a:cs typeface="+mj-cs"/>
              </a:defRPr>
            </a:lvl1pPr>
          </a:lstStyle>
          <a:p>
            <a:r>
              <a:rPr lang="ja-JP" altLang="en-US" sz="1200">
                <a:latin typeface="+mn-ea"/>
                <a:ea typeface="+mn-ea"/>
              </a:rPr>
              <a:t>オープンデータリーダ育成研修</a:t>
            </a:r>
            <a:endParaRPr lang="ja-JP" altLang="en-US" sz="1200" dirty="0">
              <a:latin typeface="+mn-ea"/>
              <a:ea typeface="+mn-ea"/>
            </a:endParaRPr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xmlns="" id="{7C750897-AE17-1149-A883-FE83E6F0178F}"/>
              </a:ext>
            </a:extLst>
          </p:cNvPr>
          <p:cNvSpPr/>
          <p:nvPr/>
        </p:nvSpPr>
        <p:spPr bwMode="auto">
          <a:xfrm>
            <a:off x="215901" y="836712"/>
            <a:ext cx="8748588" cy="873911"/>
          </a:xfrm>
          <a:prstGeom prst="rect">
            <a:avLst/>
          </a:prstGeom>
          <a:solidFill>
            <a:schemeClr val="accent4">
              <a:lumMod val="40000"/>
              <a:lumOff val="60000"/>
              <a:alpha val="46000"/>
            </a:schemeClr>
          </a:solidFill>
          <a:ln w="6350">
            <a:noFill/>
            <a:miter lim="800000"/>
            <a:headEnd/>
            <a:tailEnd/>
          </a:ln>
          <a:extLst/>
        </p:spPr>
        <p:txBody>
          <a:bodyPr wrap="square" rtlCol="0" anchor="ctr" anchorCtr="0"/>
          <a:lstStyle/>
          <a:p>
            <a:pPr>
              <a:lnSpc>
                <a:spcPct val="100000"/>
              </a:lnSpc>
            </a:pPr>
            <a:r>
              <a:rPr kumimoji="1" lang="ja-JP" altLang="en-US" sz="200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テストが不合格になった場合には、合格するまで再テストを受けてください。</a:t>
            </a:r>
            <a:r>
              <a:rPr kumimoji="1" lang="en-US" altLang="ja-JP" sz="200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7</a:t>
            </a:r>
            <a:r>
              <a:rPr kumimoji="1" lang="ja-JP" altLang="en-US" sz="200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割以上正解すると合格です。テストは何回でも受けられます</a:t>
            </a: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xmlns="" id="{12842866-22AD-6040-9EBC-4360024F9809}"/>
              </a:ext>
            </a:extLst>
          </p:cNvPr>
          <p:cNvSpPr txBox="1"/>
          <p:nvPr/>
        </p:nvSpPr>
        <p:spPr>
          <a:xfrm>
            <a:off x="6322291" y="4797152"/>
            <a:ext cx="271420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/>
              <a:t>「回答」と「正解」が一致して</a:t>
            </a:r>
            <a:endParaRPr kumimoji="1" lang="en-US" altLang="ja-JP" dirty="0"/>
          </a:p>
          <a:p>
            <a:r>
              <a:rPr kumimoji="1" lang="ja-JP" altLang="en-US"/>
              <a:t>いない問題は、「回答」が</a:t>
            </a:r>
            <a:endParaRPr kumimoji="1" lang="en-US" altLang="ja-JP" dirty="0"/>
          </a:p>
          <a:p>
            <a:r>
              <a:rPr kumimoji="1" lang="ja-JP" altLang="en-US"/>
              <a:t>間違っています。「解説」を</a:t>
            </a:r>
            <a:endParaRPr kumimoji="1" lang="en-US" altLang="ja-JP" dirty="0"/>
          </a:p>
          <a:p>
            <a:r>
              <a:rPr kumimoji="1" lang="ja-JP" altLang="en-US"/>
              <a:t>参考に確認してください。</a:t>
            </a:r>
            <a:endParaRPr kumimoji="1" lang="en-US" altLang="ja-JP" dirty="0"/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xmlns="" id="{B855A02B-1E8F-8E45-A9ED-710F51190FC9}"/>
              </a:ext>
            </a:extLst>
          </p:cNvPr>
          <p:cNvSpPr txBox="1"/>
          <p:nvPr/>
        </p:nvSpPr>
        <p:spPr>
          <a:xfrm>
            <a:off x="6389159" y="3646765"/>
            <a:ext cx="199926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7</a:t>
            </a:r>
            <a:r>
              <a:rPr kumimoji="1" lang="ja-JP" altLang="en-US"/>
              <a:t>割以上正解すると</a:t>
            </a:r>
            <a:endParaRPr kumimoji="1" lang="en-US" altLang="ja-JP" dirty="0"/>
          </a:p>
          <a:p>
            <a:r>
              <a:rPr kumimoji="1" lang="ja-JP" altLang="en-US"/>
              <a:t>合格です</a:t>
            </a:r>
            <a:endParaRPr kumimoji="1" lang="en-US" altLang="ja-JP" dirty="0"/>
          </a:p>
        </p:txBody>
      </p:sp>
      <p:cxnSp>
        <p:nvCxnSpPr>
          <p:cNvPr id="6" name="カギ線コネクタ 5">
            <a:extLst>
              <a:ext uri="{FF2B5EF4-FFF2-40B4-BE49-F238E27FC236}">
                <a16:creationId xmlns:a16="http://schemas.microsoft.com/office/drawing/2014/main" xmlns="" id="{225D0D49-B28F-1C4C-ADF4-B4BB79CD09D5}"/>
              </a:ext>
            </a:extLst>
          </p:cNvPr>
          <p:cNvCxnSpPr>
            <a:cxnSpLocks/>
            <a:stCxn id="13" idx="1"/>
          </p:cNvCxnSpPr>
          <p:nvPr/>
        </p:nvCxnSpPr>
        <p:spPr>
          <a:xfrm rot="10800000">
            <a:off x="2339753" y="3969931"/>
            <a:ext cx="4049407" cy="12700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カギ線コネクタ 14">
            <a:extLst>
              <a:ext uri="{FF2B5EF4-FFF2-40B4-BE49-F238E27FC236}">
                <a16:creationId xmlns:a16="http://schemas.microsoft.com/office/drawing/2014/main" xmlns="" id="{50873D5E-E037-7D41-B1AE-C5318031CEE5}"/>
              </a:ext>
            </a:extLst>
          </p:cNvPr>
          <p:cNvCxnSpPr>
            <a:cxnSpLocks/>
            <a:stCxn id="9" idx="1"/>
          </p:cNvCxnSpPr>
          <p:nvPr/>
        </p:nvCxnSpPr>
        <p:spPr>
          <a:xfrm rot="10800000" flipV="1">
            <a:off x="2339753" y="5397316"/>
            <a:ext cx="3982539" cy="1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B8509-CC2C-4EC7-9C2E-996B98B58898}" type="slidenum">
              <a:rPr kumimoji="1" lang="ja-JP" altLang="en-US" smtClean="0"/>
              <a:pPr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9190186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>
            <a:extLst>
              <a:ext uri="{FF2B5EF4-FFF2-40B4-BE49-F238E27FC236}">
                <a16:creationId xmlns:a16="http://schemas.microsoft.com/office/drawing/2014/main" xmlns="" id="{B6743B33-C8C4-BC4D-9570-A87D66EE19F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4366" y="1821386"/>
            <a:ext cx="6543898" cy="4712763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10" name="タイトル 1"/>
          <p:cNvSpPr>
            <a:spLocks noGrp="1"/>
          </p:cNvSpPr>
          <p:nvPr>
            <p:ph type="title"/>
          </p:nvPr>
        </p:nvSpPr>
        <p:spPr>
          <a:xfrm>
            <a:off x="251520" y="313813"/>
            <a:ext cx="8712968" cy="424732"/>
          </a:xfrm>
        </p:spPr>
        <p:txBody>
          <a:bodyPr/>
          <a:lstStyle/>
          <a:p>
            <a:r>
              <a:rPr lang="ja-JP" altLang="en-US">
                <a:latin typeface="+mn-ea"/>
                <a:ea typeface="+mn-ea"/>
              </a:rPr>
              <a:t>アンケート</a:t>
            </a:r>
            <a:endParaRPr kumimoji="1" lang="ja-JP" altLang="en-US" dirty="0">
              <a:latin typeface="+mn-ea"/>
              <a:ea typeface="+mn-ea"/>
            </a:endParaRPr>
          </a:p>
        </p:txBody>
      </p:sp>
      <p:sp>
        <p:nvSpPr>
          <p:cNvPr id="11" name="タイトル 1"/>
          <p:cNvSpPr txBox="1">
            <a:spLocks/>
          </p:cNvSpPr>
          <p:nvPr/>
        </p:nvSpPr>
        <p:spPr>
          <a:xfrm>
            <a:off x="251520" y="116632"/>
            <a:ext cx="8712968" cy="234159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rmAutofit fontScale="92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lang="en-US" sz="2400" kern="1200" dirty="0">
                <a:solidFill>
                  <a:schemeClr val="tx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  <a:cs typeface="+mj-cs"/>
              </a:defRPr>
            </a:lvl1pPr>
          </a:lstStyle>
          <a:p>
            <a:r>
              <a:rPr lang="ja-JP" altLang="en-US" sz="1200">
                <a:latin typeface="+mn-ea"/>
                <a:ea typeface="+mn-ea"/>
              </a:rPr>
              <a:t>オープンデータリーダ育成研修</a:t>
            </a:r>
            <a:endParaRPr lang="ja-JP" altLang="en-US" sz="1200" dirty="0">
              <a:latin typeface="+mn-ea"/>
              <a:ea typeface="+mn-ea"/>
            </a:endParaRPr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xmlns="" id="{7C750897-AE17-1149-A883-FE83E6F0178F}"/>
              </a:ext>
            </a:extLst>
          </p:cNvPr>
          <p:cNvSpPr/>
          <p:nvPr/>
        </p:nvSpPr>
        <p:spPr bwMode="auto">
          <a:xfrm>
            <a:off x="215901" y="836712"/>
            <a:ext cx="8748588" cy="873911"/>
          </a:xfrm>
          <a:prstGeom prst="rect">
            <a:avLst/>
          </a:prstGeom>
          <a:solidFill>
            <a:schemeClr val="accent4">
              <a:lumMod val="40000"/>
              <a:lumOff val="60000"/>
              <a:alpha val="46000"/>
            </a:schemeClr>
          </a:solidFill>
          <a:ln w="6350">
            <a:noFill/>
            <a:miter lim="800000"/>
            <a:headEnd/>
            <a:tailEnd/>
          </a:ln>
          <a:extLst/>
        </p:spPr>
        <p:txBody>
          <a:bodyPr wrap="square" rtlCol="0" anchor="ctr" anchorCtr="0"/>
          <a:lstStyle/>
          <a:p>
            <a:pPr>
              <a:lnSpc>
                <a:spcPct val="100000"/>
              </a:lnSpc>
            </a:pPr>
            <a:r>
              <a:rPr kumimoji="1" lang="ja-JP" altLang="en-US" sz="200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テストに合格したら、次はアンケートに進んでください</a:t>
            </a: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xmlns="" id="{12842866-22AD-6040-9EBC-4360024F9809}"/>
              </a:ext>
            </a:extLst>
          </p:cNvPr>
          <p:cNvSpPr txBox="1"/>
          <p:nvPr/>
        </p:nvSpPr>
        <p:spPr>
          <a:xfrm>
            <a:off x="6389872" y="4942909"/>
            <a:ext cx="250260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/>
              <a:t>テストに合格したら、</a:t>
            </a:r>
            <a:endParaRPr kumimoji="1" lang="en-US" altLang="ja-JP" dirty="0"/>
          </a:p>
          <a:p>
            <a:r>
              <a:rPr kumimoji="1" lang="ja-JP" altLang="en-US"/>
              <a:t>アンケートに進んでください</a:t>
            </a:r>
            <a:endParaRPr kumimoji="1" lang="en-US" altLang="ja-JP" dirty="0"/>
          </a:p>
        </p:txBody>
      </p:sp>
      <p:cxnSp>
        <p:nvCxnSpPr>
          <p:cNvPr id="15" name="カギ線コネクタ 14">
            <a:extLst>
              <a:ext uri="{FF2B5EF4-FFF2-40B4-BE49-F238E27FC236}">
                <a16:creationId xmlns:a16="http://schemas.microsoft.com/office/drawing/2014/main" xmlns="" id="{50873D5E-E037-7D41-B1AE-C5318031CEE5}"/>
              </a:ext>
            </a:extLst>
          </p:cNvPr>
          <p:cNvCxnSpPr>
            <a:cxnSpLocks/>
            <a:stCxn id="9" idx="1"/>
          </p:cNvCxnSpPr>
          <p:nvPr/>
        </p:nvCxnSpPr>
        <p:spPr>
          <a:xfrm rot="10800000">
            <a:off x="4157624" y="5085185"/>
            <a:ext cx="2232248" cy="180891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B8509-CC2C-4EC7-9C2E-996B98B58898}" type="slidenum">
              <a:rPr kumimoji="1" lang="ja-JP" altLang="en-US" smtClean="0"/>
              <a:pPr/>
              <a:t>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4885911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>
            <a:extLst>
              <a:ext uri="{FF2B5EF4-FFF2-40B4-BE49-F238E27FC236}">
                <a16:creationId xmlns:a16="http://schemas.microsoft.com/office/drawing/2014/main" xmlns="" id="{D3FC56B2-68E8-0543-BD23-4339029A5CC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067" y="1772816"/>
            <a:ext cx="3845043" cy="4896545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16" name="図 15">
            <a:extLst>
              <a:ext uri="{FF2B5EF4-FFF2-40B4-BE49-F238E27FC236}">
                <a16:creationId xmlns:a16="http://schemas.microsoft.com/office/drawing/2014/main" xmlns="" id="{193A6ECE-6997-234C-98AE-2F7D4EEEB0C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5856" y="3521018"/>
            <a:ext cx="5419328" cy="2032248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10" name="タイトル 1"/>
          <p:cNvSpPr>
            <a:spLocks noGrp="1"/>
          </p:cNvSpPr>
          <p:nvPr>
            <p:ph type="title"/>
          </p:nvPr>
        </p:nvSpPr>
        <p:spPr>
          <a:xfrm>
            <a:off x="251520" y="313813"/>
            <a:ext cx="8712968" cy="424732"/>
          </a:xfrm>
        </p:spPr>
        <p:txBody>
          <a:bodyPr/>
          <a:lstStyle/>
          <a:p>
            <a:r>
              <a:rPr lang="ja-JP" altLang="en-US">
                <a:latin typeface="+mn-ea"/>
                <a:ea typeface="+mn-ea"/>
              </a:rPr>
              <a:t>アンケート</a:t>
            </a:r>
            <a:endParaRPr kumimoji="1" lang="ja-JP" altLang="en-US" dirty="0">
              <a:latin typeface="+mn-ea"/>
              <a:ea typeface="+mn-ea"/>
            </a:endParaRPr>
          </a:p>
        </p:txBody>
      </p:sp>
      <p:sp>
        <p:nvSpPr>
          <p:cNvPr id="11" name="タイトル 1"/>
          <p:cNvSpPr txBox="1">
            <a:spLocks/>
          </p:cNvSpPr>
          <p:nvPr/>
        </p:nvSpPr>
        <p:spPr>
          <a:xfrm>
            <a:off x="251520" y="116632"/>
            <a:ext cx="8712968" cy="234159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rmAutofit fontScale="92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lang="en-US" sz="2400" kern="1200" dirty="0">
                <a:solidFill>
                  <a:schemeClr val="tx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  <a:cs typeface="+mj-cs"/>
              </a:defRPr>
            </a:lvl1pPr>
          </a:lstStyle>
          <a:p>
            <a:r>
              <a:rPr lang="ja-JP" altLang="en-US" sz="1200">
                <a:latin typeface="+mn-ea"/>
                <a:ea typeface="+mn-ea"/>
              </a:rPr>
              <a:t>オープンデータリーダ育成研修</a:t>
            </a:r>
            <a:endParaRPr lang="ja-JP" altLang="en-US" sz="1200" dirty="0">
              <a:latin typeface="+mn-ea"/>
              <a:ea typeface="+mn-ea"/>
            </a:endParaRPr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xmlns="" id="{7C750897-AE17-1149-A883-FE83E6F0178F}"/>
              </a:ext>
            </a:extLst>
          </p:cNvPr>
          <p:cNvSpPr/>
          <p:nvPr/>
        </p:nvSpPr>
        <p:spPr bwMode="auto">
          <a:xfrm>
            <a:off x="215901" y="836712"/>
            <a:ext cx="8748588" cy="873911"/>
          </a:xfrm>
          <a:prstGeom prst="rect">
            <a:avLst/>
          </a:prstGeom>
          <a:solidFill>
            <a:schemeClr val="accent4">
              <a:lumMod val="40000"/>
              <a:lumOff val="60000"/>
              <a:alpha val="46000"/>
            </a:schemeClr>
          </a:solidFill>
          <a:ln w="6350">
            <a:noFill/>
            <a:miter lim="800000"/>
            <a:headEnd/>
            <a:tailEnd/>
          </a:ln>
          <a:extLst/>
        </p:spPr>
        <p:txBody>
          <a:bodyPr wrap="square" rtlCol="0" anchor="ctr" anchorCtr="0"/>
          <a:lstStyle/>
          <a:p>
            <a:pPr>
              <a:lnSpc>
                <a:spcPct val="100000"/>
              </a:lnSpc>
            </a:pPr>
            <a:r>
              <a:rPr kumimoji="1" lang="ja-JP" altLang="en-US" sz="200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団体名、受講者番号を記入してから、アンケート項目に回答をします。</a:t>
            </a:r>
            <a:r>
              <a:rPr kumimoji="1" lang="en-US" altLang="ja-JP" sz="200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*</a:t>
            </a:r>
            <a:r>
              <a:rPr kumimoji="1" lang="ja-JP" altLang="en-US" sz="200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がついた項目には必ず回答し、最後に「回答」ボタンをクリックしてください</a:t>
            </a: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xmlns="" id="{E1BEE59B-F520-1242-9E7D-DB0D65FA8965}"/>
              </a:ext>
            </a:extLst>
          </p:cNvPr>
          <p:cNvSpPr txBox="1"/>
          <p:nvPr/>
        </p:nvSpPr>
        <p:spPr>
          <a:xfrm>
            <a:off x="4808061" y="2422982"/>
            <a:ext cx="206819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*</a:t>
            </a:r>
            <a:r>
              <a:rPr kumimoji="1" lang="ja-JP" altLang="en-US"/>
              <a:t>の付いた項目には</a:t>
            </a:r>
            <a:endParaRPr kumimoji="1" lang="en-US" altLang="ja-JP" dirty="0"/>
          </a:p>
          <a:p>
            <a:r>
              <a:rPr kumimoji="1" lang="ja-JP" altLang="en-US"/>
              <a:t>必ず回答してください</a:t>
            </a:r>
            <a:endParaRPr kumimoji="1" lang="en-US" altLang="ja-JP" dirty="0"/>
          </a:p>
        </p:txBody>
      </p:sp>
      <p:cxnSp>
        <p:nvCxnSpPr>
          <p:cNvPr id="17" name="カギ線コネクタ 16">
            <a:extLst>
              <a:ext uri="{FF2B5EF4-FFF2-40B4-BE49-F238E27FC236}">
                <a16:creationId xmlns:a16="http://schemas.microsoft.com/office/drawing/2014/main" xmlns="" id="{0AED0782-B503-AD48-8C83-CE3E050CB576}"/>
              </a:ext>
            </a:extLst>
          </p:cNvPr>
          <p:cNvCxnSpPr>
            <a:cxnSpLocks/>
            <a:stCxn id="13" idx="1"/>
          </p:cNvCxnSpPr>
          <p:nvPr/>
        </p:nvCxnSpPr>
        <p:spPr>
          <a:xfrm rot="10800000" flipV="1">
            <a:off x="2359789" y="2746148"/>
            <a:ext cx="2448272" cy="2710720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xmlns="" id="{224DAFE4-6466-7C47-BE31-60943C373EB0}"/>
              </a:ext>
            </a:extLst>
          </p:cNvPr>
          <p:cNvSpPr txBox="1"/>
          <p:nvPr/>
        </p:nvSpPr>
        <p:spPr>
          <a:xfrm>
            <a:off x="4387743" y="5726764"/>
            <a:ext cx="176843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/>
              <a:t>最後に「回答」を</a:t>
            </a:r>
            <a:endParaRPr kumimoji="1" lang="en-US" altLang="ja-JP" dirty="0"/>
          </a:p>
          <a:p>
            <a:r>
              <a:rPr kumimoji="1" lang="ja-JP" altLang="en-US"/>
              <a:t>クリックしてください</a:t>
            </a:r>
            <a:endParaRPr kumimoji="1" lang="en-US" altLang="ja-JP" dirty="0"/>
          </a:p>
        </p:txBody>
      </p:sp>
      <p:cxnSp>
        <p:nvCxnSpPr>
          <p:cNvPr id="31" name="カギ線コネクタ 30">
            <a:extLst>
              <a:ext uri="{FF2B5EF4-FFF2-40B4-BE49-F238E27FC236}">
                <a16:creationId xmlns:a16="http://schemas.microsoft.com/office/drawing/2014/main" xmlns="" id="{7773D1E5-6598-6D4A-A4F6-4F3E08BD979A}"/>
              </a:ext>
            </a:extLst>
          </p:cNvPr>
          <p:cNvCxnSpPr>
            <a:cxnSpLocks/>
          </p:cNvCxnSpPr>
          <p:nvPr/>
        </p:nvCxnSpPr>
        <p:spPr>
          <a:xfrm flipV="1">
            <a:off x="5995367" y="5229200"/>
            <a:ext cx="808881" cy="721690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B8509-CC2C-4EC7-9C2E-996B98B58898}" type="slidenum">
              <a:rPr kumimoji="1" lang="ja-JP" altLang="en-US" smtClean="0"/>
              <a:pPr/>
              <a:t>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9239229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図 12">
            <a:extLst>
              <a:ext uri="{FF2B5EF4-FFF2-40B4-BE49-F238E27FC236}">
                <a16:creationId xmlns:a16="http://schemas.microsoft.com/office/drawing/2014/main" xmlns="" id="{53B57621-B40B-5E48-86EB-A3FA81AACF9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2" y="2003014"/>
            <a:ext cx="5841002" cy="4378314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10" name="タイトル 1"/>
          <p:cNvSpPr>
            <a:spLocks noGrp="1"/>
          </p:cNvSpPr>
          <p:nvPr>
            <p:ph type="title"/>
          </p:nvPr>
        </p:nvSpPr>
        <p:spPr>
          <a:xfrm>
            <a:off x="251520" y="313813"/>
            <a:ext cx="8712968" cy="424732"/>
          </a:xfrm>
        </p:spPr>
        <p:txBody>
          <a:bodyPr/>
          <a:lstStyle/>
          <a:p>
            <a:r>
              <a:rPr lang="ja-JP" altLang="en-US">
                <a:latin typeface="+mn-ea"/>
                <a:ea typeface="+mn-ea"/>
              </a:rPr>
              <a:t>アンケート</a:t>
            </a:r>
            <a:endParaRPr kumimoji="1" lang="ja-JP" altLang="en-US" dirty="0">
              <a:latin typeface="+mn-ea"/>
              <a:ea typeface="+mn-ea"/>
            </a:endParaRPr>
          </a:p>
        </p:txBody>
      </p:sp>
      <p:sp>
        <p:nvSpPr>
          <p:cNvPr id="11" name="タイトル 1"/>
          <p:cNvSpPr txBox="1">
            <a:spLocks/>
          </p:cNvSpPr>
          <p:nvPr/>
        </p:nvSpPr>
        <p:spPr>
          <a:xfrm>
            <a:off x="251520" y="116632"/>
            <a:ext cx="8712968" cy="234159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rmAutofit fontScale="92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lang="en-US" sz="2400" kern="1200" dirty="0">
                <a:solidFill>
                  <a:schemeClr val="tx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  <a:cs typeface="+mj-cs"/>
              </a:defRPr>
            </a:lvl1pPr>
          </a:lstStyle>
          <a:p>
            <a:r>
              <a:rPr lang="ja-JP" altLang="en-US" sz="1200">
                <a:latin typeface="+mn-ea"/>
                <a:ea typeface="+mn-ea"/>
              </a:rPr>
              <a:t>オープンデータリーダ育成研修</a:t>
            </a:r>
            <a:endParaRPr lang="ja-JP" altLang="en-US" sz="1200" dirty="0">
              <a:latin typeface="+mn-ea"/>
              <a:ea typeface="+mn-ea"/>
            </a:endParaRPr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xmlns="" id="{7C750897-AE17-1149-A883-FE83E6F0178F}"/>
              </a:ext>
            </a:extLst>
          </p:cNvPr>
          <p:cNvSpPr/>
          <p:nvPr/>
        </p:nvSpPr>
        <p:spPr bwMode="auto">
          <a:xfrm>
            <a:off x="215901" y="836712"/>
            <a:ext cx="8748588" cy="873911"/>
          </a:xfrm>
          <a:prstGeom prst="rect">
            <a:avLst/>
          </a:prstGeom>
          <a:solidFill>
            <a:schemeClr val="accent4">
              <a:lumMod val="40000"/>
              <a:lumOff val="60000"/>
              <a:alpha val="46000"/>
            </a:schemeClr>
          </a:solidFill>
          <a:ln w="6350">
            <a:noFill/>
            <a:miter lim="800000"/>
            <a:headEnd/>
            <a:tailEnd/>
          </a:ln>
          <a:extLst/>
        </p:spPr>
        <p:txBody>
          <a:bodyPr wrap="square" rtlCol="0" anchor="ctr" anchorCtr="0"/>
          <a:lstStyle/>
          <a:p>
            <a:pPr>
              <a:lnSpc>
                <a:spcPct val="100000"/>
              </a:lnSpc>
            </a:pPr>
            <a:r>
              <a:rPr kumimoji="1" lang="ja-JP" altLang="en-US" sz="200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テストとアンケートが終了したらログアウトしてください</a:t>
            </a: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xmlns="" id="{12842866-22AD-6040-9EBC-4360024F9809}"/>
              </a:ext>
            </a:extLst>
          </p:cNvPr>
          <p:cNvSpPr txBox="1"/>
          <p:nvPr/>
        </p:nvSpPr>
        <p:spPr>
          <a:xfrm>
            <a:off x="5796136" y="5044087"/>
            <a:ext cx="30598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/>
              <a:t>テストとアンケートが終了したら、</a:t>
            </a:r>
            <a:endParaRPr kumimoji="1" lang="en-US" altLang="ja-JP" dirty="0"/>
          </a:p>
          <a:p>
            <a:r>
              <a:rPr kumimoji="1" lang="ja-JP" altLang="en-US"/>
              <a:t>ログアウトしてください</a:t>
            </a:r>
            <a:endParaRPr kumimoji="1" lang="en-US" altLang="ja-JP" dirty="0"/>
          </a:p>
        </p:txBody>
      </p:sp>
      <p:cxnSp>
        <p:nvCxnSpPr>
          <p:cNvPr id="15" name="カギ線コネクタ 14">
            <a:extLst>
              <a:ext uri="{FF2B5EF4-FFF2-40B4-BE49-F238E27FC236}">
                <a16:creationId xmlns:a16="http://schemas.microsoft.com/office/drawing/2014/main" xmlns="" id="{50873D5E-E037-7D41-B1AE-C5318031CEE5}"/>
              </a:ext>
            </a:extLst>
          </p:cNvPr>
          <p:cNvCxnSpPr>
            <a:cxnSpLocks/>
          </p:cNvCxnSpPr>
          <p:nvPr/>
        </p:nvCxnSpPr>
        <p:spPr>
          <a:xfrm rot="10800000" flipV="1">
            <a:off x="2534649" y="5301031"/>
            <a:ext cx="3261487" cy="755213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B8509-CC2C-4EC7-9C2E-996B98B58898}" type="slidenum">
              <a:rPr kumimoji="1" lang="ja-JP" altLang="en-US" smtClean="0"/>
              <a:pPr/>
              <a:t>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3693649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2007-20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ユーザー定義 1">
      <a:majorFont>
        <a:latin typeface="Meiryo UI"/>
        <a:ea typeface="Meiryo UI"/>
        <a:cs typeface=""/>
      </a:majorFont>
      <a:minorFont>
        <a:latin typeface="Meiryo UI"/>
        <a:ea typeface="Meiryo UI"/>
        <a:cs typeface="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389</Words>
  <Application>Microsoft Office PowerPoint</Application>
  <PresentationFormat>画面に合わせる (4:3)</PresentationFormat>
  <Paragraphs>79</Paragraphs>
  <Slides>10</Slides>
  <Notes>10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10</vt:i4>
      </vt:variant>
    </vt:vector>
  </HeadingPairs>
  <TitlesOfParts>
    <vt:vector size="16" baseType="lpstr">
      <vt:lpstr>Arial Unicode MS</vt:lpstr>
      <vt:lpstr>Hiragino Kaku Gothic Pro W3</vt:lpstr>
      <vt:lpstr>Meiryo UI</vt:lpstr>
      <vt:lpstr>游ゴシック</vt:lpstr>
      <vt:lpstr>Arial</vt:lpstr>
      <vt:lpstr>Office テーマ</vt:lpstr>
      <vt:lpstr>オープンデータリーダ育成研修</vt:lpstr>
      <vt:lpstr>テスト</vt:lpstr>
      <vt:lpstr>テスト</vt:lpstr>
      <vt:lpstr>テスト</vt:lpstr>
      <vt:lpstr>テスト</vt:lpstr>
      <vt:lpstr>テスト</vt:lpstr>
      <vt:lpstr>アンケート</vt:lpstr>
      <vt:lpstr>アンケート</vt:lpstr>
      <vt:lpstr>アンケート</vt:lpstr>
      <vt:lpstr>PowerPoint プレゼンテーション</vt:lpstr>
    </vt:vector>
  </TitlesOfParts>
  <Manager/>
  <Company/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cp:lastModifiedBy/>
  <cp:revision>1</cp:revision>
  <dcterms:created xsi:type="dcterms:W3CDTF">2018-11-22T09:59:02Z</dcterms:created>
  <dcterms:modified xsi:type="dcterms:W3CDTF">2018-11-22T09:59:16Z</dcterms:modified>
  <cp:category/>
</cp:coreProperties>
</file>