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92774-1437-4772-AA7F-86FF764ECF4C}" v="98" dt="2020-10-22T00:37:25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8. </a:t>
            </a:r>
            <a:r>
              <a:rPr kumimoji="1" lang="ja-JP" altLang="en-US" dirty="0"/>
              <a:t>公衆トイレ</a:t>
            </a:r>
            <a:r>
              <a:rPr kumimoji="1" lang="zh-TW" altLang="en-US" dirty="0"/>
              <a:t>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60E2DF-BD80-4473-91C5-14D8CC1AA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31" y="2366709"/>
            <a:ext cx="4128984" cy="3147568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公衆トイレ</a:t>
            </a:r>
            <a:r>
              <a:rPr lang="zh-TW" altLang="en-US" dirty="0"/>
              <a:t>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公衆トイレ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設置位置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多機能トイレ数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車椅子使用者用トイレ有無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乳幼児用設備設置トイレ有無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オストメイト設置トイレ有無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男性／女性／男女共用トイレ総数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利用開始時間・利用終了時間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所属する地方公共団体が管理する公衆トイレデータに、これらの項目があるか確認しましょう。必須項目に不足がある場合、調査することが望ましいです。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36107" y="4124324"/>
            <a:ext cx="758028" cy="9630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15121" y="1882438"/>
            <a:ext cx="925926" cy="2241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307204" y="3562350"/>
            <a:ext cx="92592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70167" y="2316270"/>
            <a:ext cx="935908" cy="1246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36107" y="5087346"/>
            <a:ext cx="758028" cy="4269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15121" y="5514277"/>
            <a:ext cx="1209444" cy="289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公衆トイレ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車椅子使用者用トイレ有無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乳幼児用設備設置トイレ有無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オストメイト設置トイレ有無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利用開始時間・利用終了時間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BD364A-D635-4F0F-BC31-05B1F0BA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094027"/>
            <a:ext cx="8503920" cy="4482275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公衆トイレ</a:t>
            </a:r>
            <a:r>
              <a:rPr lang="zh-TW" altLang="en-US" dirty="0"/>
              <a:t>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708053" y="3429000"/>
            <a:ext cx="2079487" cy="161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747797" y="1832336"/>
            <a:ext cx="1" cy="1596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公衆トイレデータの取得・項目確認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所属する地方公共団体が管理する公衆トイレデータ（素材データ）を取得してください。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カナ（名称の読み方）・設置位置・多機能トイレ数・車椅子使用者用トイレ有無・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乳幼児用設備設置トイレ有無・オストメイト設置トイレ有無に不明点があれば、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56E4E7BE-7583-4EB8-8207-3A6DFEB05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36" y="4349039"/>
            <a:ext cx="3467767" cy="195557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F46E8AB-D94C-4BAF-A5E6-B5728407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69" y="1960543"/>
            <a:ext cx="3463100" cy="19509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8B95C3-B1DF-414A-B123-3F9962B34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85" y="1956634"/>
            <a:ext cx="3470039" cy="195482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392369" y="6304617"/>
            <a:ext cx="826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データは「小山市オープンデータ（試行版）オープンデータ</a:t>
            </a:r>
            <a:r>
              <a:rPr kumimoji="1" lang="en-US" altLang="ja-JP" sz="1200" dirty="0"/>
              <a:t>_A930000H_</a:t>
            </a:r>
            <a:r>
              <a:rPr kumimoji="1" lang="ja-JP" altLang="en-US" sz="1200" dirty="0"/>
              <a:t>公衆トイレ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https://www.city.oyama.tochigi.jp/site/opendata/295.html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4" y="3900751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687588" y="5314949"/>
            <a:ext cx="1303762" cy="9920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536168" y="2693717"/>
            <a:ext cx="911632" cy="1637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D90780-918D-40C9-8318-FB0C0E43C0ED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B92F1A9-B6E0-4F20-AA02-A9A3EE95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" y="2988656"/>
            <a:ext cx="4068034" cy="214701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19961" y="3686885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26894" y="30575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45919" y="31903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93B0A44-04BB-4B1A-89EA-EA0E10341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676" y="2994896"/>
            <a:ext cx="4114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5A39B5E-6AE1-4EBC-8325-BB93078A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25" y="4944942"/>
            <a:ext cx="2411730" cy="157734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5CAC36-774D-4933-8A0B-D62B79F9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25" y="2875225"/>
            <a:ext cx="2411730" cy="15773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7F2672B-2AE5-4F22-AB65-A775EBAD9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946" y="2903482"/>
            <a:ext cx="2413316" cy="159614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7016" y="34457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61110" y="360237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6334690" y="4452565"/>
            <a:ext cx="0" cy="4923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5731372" y="3464818"/>
            <a:ext cx="374153" cy="14183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5731372" y="5534025"/>
            <a:ext cx="374153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1909258" y="3967869"/>
            <a:ext cx="776792" cy="12788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8ACC4C-F95B-415D-96DC-9F642F9D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62" y="2893485"/>
            <a:ext cx="2414225" cy="157900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001784" y="3551709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058301" y="3670682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3315475" y="4472486"/>
            <a:ext cx="1247" cy="52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44577ABD-3B0E-4292-933C-6036CA92F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57" y="4995612"/>
            <a:ext cx="241173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DB0885F7-8B0D-4E4D-AD4D-D477EAC0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93" y="4869027"/>
            <a:ext cx="2411730" cy="157734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CA9A3D7-FB87-4B6F-8C06-BE44DF35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93" y="2823741"/>
            <a:ext cx="2411730" cy="15773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FB3EF8-7F9A-43C1-AF75-CB1B3B7F3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791" y="2817692"/>
            <a:ext cx="2430780" cy="1581150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6681058" y="4401081"/>
            <a:ext cx="0" cy="4679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681058" y="3402860"/>
            <a:ext cx="417184" cy="19758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633533" y="5467350"/>
            <a:ext cx="538788" cy="12199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547079" y="3905198"/>
            <a:ext cx="785867" cy="1374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1A25C53-2E8E-4DBA-85AD-4A82559F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15" y="2866960"/>
            <a:ext cx="2411730" cy="157734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3431880" y="4444300"/>
            <a:ext cx="0" cy="503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3791509" y="353350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3848026" y="365247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6934C0C5-B05B-463E-99B0-B0FF0E46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015" y="4948004"/>
            <a:ext cx="241173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7E5F7E2-251C-48A6-88F3-BBE51350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99" y="2632601"/>
            <a:ext cx="3816477" cy="195110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414157" y="3429000"/>
            <a:ext cx="755543" cy="2076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754830" y="3636645"/>
            <a:ext cx="1414870" cy="407937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545707" y="297118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371418" y="509112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791929" y="3248183"/>
            <a:ext cx="0" cy="18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201826" y="4305021"/>
            <a:ext cx="1046546" cy="52566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367369C-719F-4213-A967-5B01DA19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611" y="3273142"/>
            <a:ext cx="3816477" cy="19511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3F9A2A-F31A-4E53-B448-2F45966C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78" y="3260121"/>
            <a:ext cx="3816477" cy="195110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939592" y="3626645"/>
            <a:ext cx="822783" cy="10715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723515" y="4263193"/>
            <a:ext cx="941050" cy="632657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16818" y="4272824"/>
            <a:ext cx="384267" cy="2291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75419" y="480335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65259" y="403897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88312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設置位置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多機能トイレ数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車椅子使用者用トイレ有無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乳幼児用設備設置トイレ有無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オストメイト設置トイレ有無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男性／女性／男女共用トイレ総数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利用開始時間・利用終了時間</a:t>
            </a: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公衆トイレ</a:t>
            </a:r>
            <a:r>
              <a:rPr lang="zh-TW" altLang="en-US" dirty="0"/>
              <a:t>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E1CE792-60AB-473D-AD29-2DD6924B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12" y="5070691"/>
            <a:ext cx="3498437" cy="178850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7BE5B1F-08AB-4635-9774-B85083B81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07" y="3994422"/>
            <a:ext cx="2934718" cy="19193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0BA4CC-6340-4337-9171-A2DFC3A7D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92" y="3033745"/>
            <a:ext cx="3476435" cy="177726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51780" y="387432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537466" y="4737475"/>
            <a:ext cx="2663559" cy="2562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258016" y="5784298"/>
            <a:ext cx="3450833" cy="1169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297319" y="3786759"/>
            <a:ext cx="2240147" cy="10788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F53376E-1A07-40E4-941E-23E98B8E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7" y="3121344"/>
            <a:ext cx="7408693" cy="345495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526376" y="33611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179695" y="350147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179695" y="3953861"/>
            <a:ext cx="1244653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814953" y="531487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思川駅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862388" y="5973762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693769" y="33675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852009" y="32453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280229" y="37094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764979" y="516733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718631" y="571984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736789-AFAC-4FCE-B404-C491EA04D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32" y="3056720"/>
            <a:ext cx="7144512" cy="346862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092202" y="4352925"/>
            <a:ext cx="6918323" cy="1089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092202" y="4446951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F48819-A735-472C-9A12-F7A2377E5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7" y="3121344"/>
            <a:ext cx="7408693" cy="3454957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4E21AE6-C188-459A-B9BE-026AE474059D}"/>
              </a:ext>
            </a:extLst>
          </p:cNvPr>
          <p:cNvSpPr/>
          <p:nvPr/>
        </p:nvSpPr>
        <p:spPr>
          <a:xfrm>
            <a:off x="1526376" y="33611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C472D34-1354-460A-BB68-680B03EC0AD3}"/>
              </a:ext>
            </a:extLst>
          </p:cNvPr>
          <p:cNvSpPr/>
          <p:nvPr/>
        </p:nvSpPr>
        <p:spPr>
          <a:xfrm>
            <a:off x="7179695" y="350147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56AA96F-5A68-42DF-B6EC-06F8CE0CF4E1}"/>
              </a:ext>
            </a:extLst>
          </p:cNvPr>
          <p:cNvSpPr/>
          <p:nvPr/>
        </p:nvSpPr>
        <p:spPr>
          <a:xfrm>
            <a:off x="7179695" y="3953861"/>
            <a:ext cx="1244653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74ED0A-79B3-4FCD-A24D-DB41CB9F3B8A}"/>
              </a:ext>
            </a:extLst>
          </p:cNvPr>
          <p:cNvSpPr txBox="1"/>
          <p:nvPr/>
        </p:nvSpPr>
        <p:spPr>
          <a:xfrm>
            <a:off x="2814953" y="531487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思川駅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559A814-8F9E-47F9-80A8-860312E207A1}"/>
              </a:ext>
            </a:extLst>
          </p:cNvPr>
          <p:cNvSpPr/>
          <p:nvPr/>
        </p:nvSpPr>
        <p:spPr>
          <a:xfrm>
            <a:off x="3862388" y="5973762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1A55F1-EF8C-44A9-9748-9BCA75642C38}"/>
              </a:ext>
            </a:extLst>
          </p:cNvPr>
          <p:cNvSpPr txBox="1"/>
          <p:nvPr/>
        </p:nvSpPr>
        <p:spPr>
          <a:xfrm>
            <a:off x="1693769" y="33675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6C99F1-6890-4C49-83C3-7E9A23AB07C8}"/>
              </a:ext>
            </a:extLst>
          </p:cNvPr>
          <p:cNvSpPr txBox="1"/>
          <p:nvPr/>
        </p:nvSpPr>
        <p:spPr>
          <a:xfrm>
            <a:off x="6852009" y="32453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423177-2CEE-4930-8AFB-6D83CE1EE807}"/>
              </a:ext>
            </a:extLst>
          </p:cNvPr>
          <p:cNvSpPr txBox="1"/>
          <p:nvPr/>
        </p:nvSpPr>
        <p:spPr>
          <a:xfrm>
            <a:off x="8280229" y="37094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192EF7-1729-4476-84CE-ADF03E50D305}"/>
              </a:ext>
            </a:extLst>
          </p:cNvPr>
          <p:cNvSpPr txBox="1"/>
          <p:nvPr/>
        </p:nvSpPr>
        <p:spPr>
          <a:xfrm>
            <a:off x="2764979" y="516733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9690F9-E29B-4B2F-9C93-B9DACCA39618}"/>
              </a:ext>
            </a:extLst>
          </p:cNvPr>
          <p:cNvSpPr txBox="1"/>
          <p:nvPr/>
        </p:nvSpPr>
        <p:spPr>
          <a:xfrm>
            <a:off x="3718631" y="571984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AB360E-1A15-4C1A-99D2-7B1C5744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8" y="2604685"/>
            <a:ext cx="7156704" cy="346862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971550" y="3829049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651581" y="365997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1105053" y="5033754"/>
            <a:ext cx="1247622" cy="1804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803983" y="490679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（基本編</a:t>
            </a:r>
            <a:r>
              <a:rPr kumimoji="1" lang="en-US" altLang="ja-JP" sz="2000" dirty="0"/>
              <a:t>8. </a:t>
            </a:r>
            <a:r>
              <a:rPr kumimoji="1" lang="ja-JP" altLang="en-US" sz="2000" dirty="0"/>
              <a:t>公衆トイレ</a:t>
            </a:r>
            <a:r>
              <a:rPr kumimoji="1" lang="zh-TW" altLang="en-US" sz="2000" dirty="0"/>
              <a:t>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991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公共施設情報や公衆トイレ情報を推奨データセットに基づいて公開することにより、子供とお出かけ情報サイト「いこーよ」に取り込まれました。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会津若松市内トイレ探索アプリ等（トイレ位置情報を使用して地図上にトイレの位置を表示</a:t>
            </a:r>
            <a:r>
              <a:rPr lang="ja-JP" altLang="en-US" sz="1600"/>
              <a:t>するアプリ）</a:t>
            </a:r>
            <a:r>
              <a:rPr lang="ja-JP" altLang="en-US" sz="1600" dirty="0"/>
              <a:t>等のアプリで、公衆トイレ一覧のデータが利用されています。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4869</Words>
  <Application>Microsoft Office PowerPoint</Application>
  <PresentationFormat>画面に合わせる (4:3)</PresentationFormat>
  <Paragraphs>416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2020-10-16T02:53:29Z</dcterms:created>
  <dcterms:modified xsi:type="dcterms:W3CDTF">2021-02-17T00:39:39Z</dcterms:modified>
</cp:coreProperties>
</file>